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  <p:sldMasterId id="2147483774" r:id="rId5"/>
  </p:sldMasterIdLst>
  <p:notesMasterIdLst>
    <p:notesMasterId r:id="rId13"/>
  </p:notesMasterIdLst>
  <p:handoutMasterIdLst>
    <p:handoutMasterId r:id="rId14"/>
  </p:handoutMasterIdLst>
  <p:sldIdLst>
    <p:sldId id="422" r:id="rId6"/>
    <p:sldId id="418" r:id="rId7"/>
    <p:sldId id="414" r:id="rId8"/>
    <p:sldId id="415" r:id="rId9"/>
    <p:sldId id="411" r:id="rId10"/>
    <p:sldId id="412" r:id="rId11"/>
    <p:sldId id="40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 autoAdjust="0"/>
    <p:restoredTop sz="96271" autoAdjust="0"/>
  </p:normalViewPr>
  <p:slideViewPr>
    <p:cSldViewPr snapToGrid="0" snapToObjects="1">
      <p:cViewPr varScale="1">
        <p:scale>
          <a:sx n="75" d="100"/>
          <a:sy n="75" d="100"/>
        </p:scale>
        <p:origin x="7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3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C473-BA81-F049-B92E-80FB1B6CCEAE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18E7-4544-7340-A004-4DA995B9CB80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A1F0-8533-FE44-9D1A-778B7663505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B6E9-711D-5542-9BFC-063A91168D0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24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DBAA-4B96-BA4E-92DB-93F0298D2A8B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9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B0B0-9800-6144-A0E0-8CBE35A2E58D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</p:spTree>
    <p:extLst>
      <p:ext uri="{BB962C8B-B14F-4D97-AF65-F5344CB8AC3E}">
        <p14:creationId xmlns:p14="http://schemas.microsoft.com/office/powerpoint/2010/main" val="8189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F8BA-2AE8-C643-B503-8690CD484F98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E6307-C5E6-284A-BE8E-78A2B7F5238C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DC61-1642-4748-9CC9-78266B7E1C41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6741-3B23-B045-864B-8F2961214255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28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B6DC-AE29-CB48-87F9-48635B873A12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4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A592-871E-1049-91CD-95097175A758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13CC-0A18-2A4B-9D6F-C27B47490B21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8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6DC9-BDC6-784F-8AC6-7F092335CA59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5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3DFD1-D09D-484C-BDAF-6DE35EAA4C19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9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27F4-8F47-AB44-80A9-CD1759473ECD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183F-8457-D342-972A-4A014CCE0473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D6A6-1423-5247-8931-28FA810238E8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6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B72C-DBFC-454D-8B3B-E0BA4284A9E7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9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336B-9CB2-F742-9031-923ED79E5DF5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1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14F0-A460-0D4B-B825-DA8992F5E2FA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7815-2951-6249-A239-7E92E9AA331C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0CEE1-F151-AA4B-BE50-2648DDF3C1C7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6A54-C3A8-6A47-8CF2-839B8CF64F99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5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E5EA-9BFE-2947-A952-5B1A3C6D01E6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6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9474-8EDD-3443-BF11-7E42C53DAFCB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1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E3FC-BA66-3641-ABC3-AC21A8AFC601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52806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051" y="4172471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BY SANJAY &amp; ARVIND SESHAN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9500-A375-6748-8ACC-324CE04740CA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172471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56082" y="5579846"/>
            <a:ext cx="843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INTERMEDIATE PROGRAMMING </a:t>
            </a:r>
            <a:r>
              <a:rPr lang="en-US" sz="3600" dirty="0"/>
              <a:t>LESSON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082" y="178492"/>
            <a:ext cx="8650658" cy="29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40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7421-6587-7242-B5B0-0D5DB3CB7031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5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F01A-3005-BB48-AE17-E77698323F4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413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CEA90-35F5-6E46-9BC9-2F08628DB3E3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854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7142-308E-104C-8F36-2A9341D35728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0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A722-38A0-D04D-8D49-2535CA53F03A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88EF2-DE24-794D-BDDD-7BB8B1DB9AA0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B39F-B404-B046-9A9E-D0D1C442D0C4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2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A14FA62-BA50-454D-B5F4-BEC9DE13952A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350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5FE-9E6C-F242-B44A-2295D847FEB9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3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1FDE-4DED-D24A-BA4F-30158F01DCB1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E861-746C-ED43-BF8C-19DE5192BA03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35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BB-465E-3A49-835A-9459468D38F9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9144000" cy="19202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0" y="1920240"/>
            <a:ext cx="9144000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5890"/>
            <a:ext cx="8229600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75497"/>
            <a:ext cx="8229600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29321" y="365291"/>
            <a:ext cx="504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ПРОДВИНУТЫЙ УРОВЕНЬ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917" y="473502"/>
            <a:ext cx="2940317" cy="10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57200" y="4012165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22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8D65-2AFF-6847-A184-6BB2BE3A331F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924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5075171"/>
            <a:ext cx="9143999" cy="17828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937760"/>
            <a:ext cx="9144000" cy="137411"/>
            <a:chOff x="284163" y="1577847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20E-ED6A-E84F-80F6-17A3C4DC5D0A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3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8" name="Rectangle 1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4492-D547-F548-94EA-853A12E5B201}" type="datetime1">
              <a:rPr lang="en-US" smtClean="0"/>
              <a:t>6/15/2019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4163" y="1577847"/>
            <a:ext cx="1600200" cy="1374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885174" y="1577847"/>
            <a:ext cx="2743200" cy="1374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626864" y="1577847"/>
            <a:ext cx="4233672" cy="1374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74377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21" name="Rectangle 20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9439-F875-474E-93D8-3F1C02291504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182F-9442-564B-9FE0-0A366B2687C8}" type="datetime1">
              <a:rPr lang="en-US" smtClean="0"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7" name="Rectangle 16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245-411D-5645-8D24-EE713642DCA3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4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188720"/>
            <a:ext cx="9144000" cy="137411"/>
            <a:chOff x="284163" y="1577847"/>
            <a:chExt cx="8576373" cy="137411"/>
          </a:xfrm>
        </p:grpSpPr>
        <p:sp>
          <p:nvSpPr>
            <p:cNvPr id="14" name="Rectangle 13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F4A0-EA59-CC47-A06A-761D2A4B4AC8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2377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 rot="5400000">
            <a:off x="5257800" y="2965449"/>
            <a:ext cx="6858000" cy="9144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9924" y="6437032"/>
            <a:ext cx="2133600" cy="365125"/>
          </a:xfrm>
        </p:spPr>
        <p:txBody>
          <a:bodyPr/>
          <a:lstStyle/>
          <a:p>
            <a:fld id="{2AD7D69C-EE9A-5844-BDD2-EE495878225E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77031" y="6439714"/>
            <a:ext cx="630621" cy="359760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4753323" y="3358675"/>
            <a:ext cx="6861177" cy="137475"/>
            <a:chOff x="284163" y="1577847"/>
            <a:chExt cx="8576373" cy="137411"/>
          </a:xfrm>
        </p:grpSpPr>
        <p:sp>
          <p:nvSpPr>
            <p:cNvPr id="13" name="Rectangle 12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9788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6B77-C903-DD42-B96C-5C185F1151D6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9698" y="1554163"/>
            <a:ext cx="8737927" cy="4741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42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22E0C-7EEE-B245-8BD0-501967C89422}" type="datetime1">
              <a:rPr lang="en-US" smtClean="0"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4022C-CC62-8D43-A3FF-94DFA5BC6494}" type="datetime1">
              <a:rPr lang="en-US" smtClean="0"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D07C-4E86-6041-B1D3-A6B0D3D915FF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F791-F23B-EE4F-886D-EE14E245B72A}" type="datetime1">
              <a:rPr lang="en-US" smtClean="0"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7A654-5146-E645-87FB-4CABA52494D6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08BD069-2577-E440-90D3-A1BD81049E75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23039"/>
            <a:ext cx="3845859" cy="2536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68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C179-2BEF-164A-9057-16697693AE5A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8BBAD2-CFAA-EB41-B508-A65A27FDBAE9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7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163" y="1818870"/>
            <a:ext cx="8574087" cy="43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4041" y="6434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E139DD8-763D-F94B-9557-E178C9AAE84B}" type="datetime1">
              <a:rPr lang="en-US" smtClean="0"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Copyright © EV3Lessons.com 2016 (Last edit: 07/04/2016)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87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915" y="6439714"/>
            <a:ext cx="630621" cy="3597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4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dt="0"/>
  <p:txStyles>
    <p:titleStyle>
      <a:lvl1pPr marL="231775" indent="3175" algn="l" defTabSz="914400" rtl="0" eaLnBrk="1" latinLnBrk="0" hangingPunct="1">
        <a:spcBef>
          <a:spcPct val="0"/>
        </a:spcBef>
        <a:buNone/>
        <a:tabLst/>
        <a:defRPr sz="4200" kern="1200">
          <a:solidFill>
            <a:schemeClr val="bg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lego.com/ru-ru/mindstorms/download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 – регулятор по датчику звука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459013" y="4560129"/>
            <a:ext cx="2225974" cy="1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пользоваться П –регулятором с датчиком звука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Знакомство с пропорциональным регулятором</a:t>
            </a:r>
            <a:r>
              <a:rPr lang="en-US" dirty="0"/>
              <a:t>, </a:t>
            </a:r>
            <a:r>
              <a:rPr lang="ru-RU" dirty="0"/>
              <a:t>знакомство с датчиком звука</a:t>
            </a:r>
            <a:r>
              <a:rPr lang="en-US" dirty="0"/>
              <a:t>, </a:t>
            </a:r>
            <a:r>
              <a:rPr lang="ru-RU" dirty="0"/>
              <a:t>Шины данных</a:t>
            </a:r>
            <a:r>
              <a:rPr lang="en-US" dirty="0"/>
              <a:t>, </a:t>
            </a:r>
            <a:r>
              <a:rPr lang="ru-RU" dirty="0"/>
              <a:t>Циклы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1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>
            <a:extLst>
              <a:ext uri="{FF2B5EF4-FFF2-40B4-BE49-F238E27FC236}">
                <a16:creationId xmlns:a16="http://schemas.microsoft.com/office/drawing/2014/main" id="{B5C58D53-2225-4DF2-A9BA-175091246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8" y="1577825"/>
            <a:ext cx="3235956" cy="35176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22174"/>
            <a:ext cx="4034120" cy="449493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ru-RU" dirty="0"/>
              <a:t>Датчик звука, он доступен на сайте </a:t>
            </a:r>
            <a:r>
              <a:rPr lang="en-US" dirty="0"/>
              <a:t>LEGO.com :</a:t>
            </a:r>
          </a:p>
          <a:p>
            <a:pPr marL="635508" lvl="1" indent="-342900">
              <a:buFont typeface="Arial"/>
              <a:buChar char="•"/>
            </a:pPr>
            <a:r>
              <a:rPr lang="en-US" dirty="0">
                <a:hlinkClick r:id="rId4"/>
              </a:rPr>
              <a:t>http://www.lego.com/ru-ru/mindstorms/downloads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ru-RU" dirty="0"/>
              <a:t>Скачайте блок используя урок </a:t>
            </a:r>
            <a:r>
              <a:rPr lang="en-US" dirty="0"/>
              <a:t>“</a:t>
            </a:r>
            <a:r>
              <a:rPr lang="ru-RU" dirty="0"/>
              <a:t>Импорт блоков</a:t>
            </a:r>
            <a:r>
              <a:rPr lang="en-US" dirty="0"/>
              <a:t>” </a:t>
            </a:r>
            <a:r>
              <a:rPr lang="ru-RU" dirty="0"/>
              <a:t>в уровне для начинающих на сайте </a:t>
            </a:r>
            <a:r>
              <a:rPr lang="en-US" dirty="0"/>
              <a:t>mindlesson.ru</a:t>
            </a:r>
          </a:p>
          <a:p>
            <a:pPr marL="342900" indent="-342900">
              <a:buFont typeface="Arial"/>
              <a:buChar char="•"/>
            </a:pPr>
            <a:r>
              <a:rPr lang="ru-RU" dirty="0"/>
              <a:t>Заметка</a:t>
            </a:r>
            <a:r>
              <a:rPr lang="en-US" dirty="0"/>
              <a:t>: </a:t>
            </a:r>
            <a:r>
              <a:rPr lang="ru-RU" dirty="0"/>
              <a:t>Если используете образовательную версию, блок уже будет у вас в палитре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Скачиваем датчик звука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38" y="4365497"/>
            <a:ext cx="2086862" cy="17984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55072" y="3467352"/>
            <a:ext cx="1358153" cy="171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30" y="4565153"/>
            <a:ext cx="1941373" cy="15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83656" y="1511764"/>
            <a:ext cx="4961965" cy="480269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altLang="en-US" sz="2200" dirty="0"/>
              <a:t>Режим измерения</a:t>
            </a:r>
            <a:endParaRPr lang="en-US" altLang="en-US" sz="2200" dirty="0"/>
          </a:p>
          <a:p>
            <a:pPr lvl="1">
              <a:buFont typeface="Arial" charset="0"/>
              <a:buChar char="•"/>
            </a:pPr>
            <a:r>
              <a:rPr lang="en-US" altLang="en-US" sz="2000" dirty="0"/>
              <a:t>dB</a:t>
            </a:r>
          </a:p>
          <a:p>
            <a:pPr lvl="2">
              <a:buFont typeface="Arial" charset="0"/>
              <a:buChar char="•"/>
            </a:pPr>
            <a:r>
              <a:rPr lang="ru-RU" sz="1800" dirty="0"/>
              <a:t>Уровень звука в процентном выражении (0-100%)</a:t>
            </a:r>
            <a:endParaRPr lang="en-US" sz="1800" dirty="0"/>
          </a:p>
          <a:p>
            <a:pPr lvl="1">
              <a:buFont typeface="Arial" charset="0"/>
              <a:buChar char="•"/>
            </a:pPr>
            <a:r>
              <a:rPr lang="en-US" altLang="en-US" sz="2000" dirty="0" err="1"/>
              <a:t>dBa</a:t>
            </a:r>
            <a:endParaRPr lang="en-US" altLang="en-US" sz="2000" dirty="0"/>
          </a:p>
          <a:p>
            <a:pPr lvl="2">
              <a:buFont typeface="Arial" charset="0"/>
              <a:buChar char="•"/>
            </a:pPr>
            <a:r>
              <a:rPr lang="ru-RU" sz="1800" dirty="0"/>
              <a:t>Уровень звука, отрегулированный с учетом примерной чувствительности человеческого уха и затем представленный в процентном выражении (0–100 %) </a:t>
            </a:r>
            <a:endParaRPr lang="en-US" sz="1800" dirty="0"/>
          </a:p>
          <a:p>
            <a:pPr>
              <a:buFont typeface="Arial" charset="0"/>
              <a:buChar char="•"/>
            </a:pPr>
            <a:r>
              <a:rPr lang="ru-RU" sz="1600" dirty="0"/>
              <a:t>Источник</a:t>
            </a:r>
            <a:r>
              <a:rPr lang="en-US" sz="1600" dirty="0"/>
              <a:t>: EV3 </a:t>
            </a:r>
            <a:r>
              <a:rPr lang="ru-RU" sz="1600" dirty="0"/>
              <a:t>меню справки</a:t>
            </a:r>
            <a:endParaRPr lang="en-US" sz="1600" dirty="0"/>
          </a:p>
          <a:p>
            <a:pPr marL="0" indent="0">
              <a:buNone/>
            </a:pPr>
            <a:endParaRPr lang="en-US" altLang="en-US" sz="2400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  <a:p>
            <a:pPr lvl="1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Датчик звука: режим измерения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72794" y="1566466"/>
            <a:ext cx="2705100" cy="218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altLang="en-US" dirty="0"/>
              <a:t>В уроке «Знакомство с датчиком звука» в уровне для начинающих, испытание было написать программу «Торжество». Робот движется быстрее или медленнее, в зависимости от уровня звука</a:t>
            </a: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ru-RU" altLang="en-US" dirty="0"/>
              <a:t>В этот раз мы улучшим этот под используя П – регулятор</a:t>
            </a: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ru-RU" altLang="en-US" dirty="0"/>
              <a:t>Подсказка</a:t>
            </a:r>
            <a:endParaRPr lang="en-US" altLang="en-US" dirty="0"/>
          </a:p>
          <a:p>
            <a:pPr lvl="1">
              <a:buFont typeface="Arial" charset="0"/>
              <a:buChar char="•"/>
            </a:pPr>
            <a:r>
              <a:rPr lang="ru-RU" altLang="en-US" dirty="0"/>
              <a:t>Блок датчика звука используется в режиме измерения</a:t>
            </a:r>
            <a:endParaRPr lang="en-US" altLang="en-US" dirty="0"/>
          </a:p>
          <a:p>
            <a:pPr lvl="1">
              <a:buFont typeface="Arial" charset="0"/>
              <a:buChar char="•"/>
            </a:pPr>
            <a:r>
              <a:rPr lang="ru-RU" altLang="en-US" dirty="0"/>
              <a:t>Вы можете использовать оба режим измерения (</a:t>
            </a:r>
            <a:r>
              <a:rPr lang="en-US" altLang="en-US" dirty="0"/>
              <a:t>dB </a:t>
            </a:r>
            <a:r>
              <a:rPr lang="ru-RU" altLang="en-US" dirty="0"/>
              <a:t>и</a:t>
            </a:r>
            <a:r>
              <a:rPr lang="en-US" altLang="en-US" dirty="0"/>
              <a:t> </a:t>
            </a:r>
            <a:r>
              <a:rPr lang="en-US" altLang="en-US" dirty="0" err="1"/>
              <a:t>dBa</a:t>
            </a:r>
            <a:r>
              <a:rPr lang="ru-RU" altLang="en-US" dirty="0"/>
              <a:t>)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Испытание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2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96788"/>
          </a:xfrm>
        </p:spPr>
        <p:txBody>
          <a:bodyPr/>
          <a:lstStyle/>
          <a:p>
            <a:r>
              <a:rPr lang="ru-RU" altLang="en-US" dirty="0"/>
              <a:t>Испытание: Решение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77" y="2108199"/>
            <a:ext cx="6815664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624"/>
            <a:ext cx="8245474" cy="4595265"/>
          </a:xfrm>
        </p:spPr>
        <p:txBody>
          <a:bodyPr>
            <a:noAutofit/>
          </a:bodyPr>
          <a:lstStyle/>
          <a:p>
            <a:r>
              <a:rPr lang="ru-RU" sz="2000" dirty="0"/>
              <a:t>Этот урок создан </a:t>
            </a:r>
            <a:r>
              <a:rPr lang="en-US" sz="2000" dirty="0"/>
              <a:t>Sanjay </a:t>
            </a:r>
            <a:r>
              <a:rPr lang="en-US" sz="2000" dirty="0" err="1"/>
              <a:t>Seshan</a:t>
            </a:r>
            <a:r>
              <a:rPr lang="en-US" sz="2000" dirty="0"/>
              <a:t> </a:t>
            </a:r>
            <a:r>
              <a:rPr lang="ru-RU" sz="2000" dirty="0"/>
              <a:t>и </a:t>
            </a:r>
            <a:r>
              <a:rPr lang="en-US" sz="2000" dirty="0"/>
              <a:t>Arvind </a:t>
            </a:r>
            <a:r>
              <a:rPr lang="en-US" sz="2000" dirty="0" err="1"/>
              <a:t>Seshan</a:t>
            </a:r>
            <a:endParaRPr lang="en-US" sz="2000" dirty="0"/>
          </a:p>
          <a:p>
            <a:r>
              <a:rPr lang="ru-RU" sz="2000" dirty="0"/>
              <a:t>Больше уроков доступно на сайте  </a:t>
            </a:r>
            <a:r>
              <a:rPr lang="en-US" sz="2000" dirty="0"/>
              <a:t>mindlesson.ru </a:t>
            </a:r>
            <a:r>
              <a:rPr lang="ru-RU" sz="2000" dirty="0"/>
              <a:t>и </a:t>
            </a:r>
            <a:r>
              <a:rPr lang="en-US" sz="2000" dirty="0"/>
              <a:t>ev3lessons.com</a:t>
            </a:r>
            <a:endParaRPr lang="ru-RU" sz="2000" dirty="0"/>
          </a:p>
          <a:p>
            <a:r>
              <a:rPr lang="ru-RU" sz="2000" dirty="0"/>
              <a:t>Перевод осуществил: Абай Владимир</a:t>
            </a:r>
            <a:r>
              <a:rPr lang="en-US" sz="2000" dirty="0"/>
              <a:t>, abayvladimir@hotmail.com</a:t>
            </a:r>
          </a:p>
          <a:p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EV3Lessons.com 2016 (Last edit: 07/04/2016)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2920"/>
          </a:xfrm>
        </p:spPr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" id="{A8B508FD-F3C4-5D44-8770-8C90D5140433}" vid="{A7A04415-40D5-384B-8E25-2C693FE8AC67}"/>
    </a:ext>
  </a:extLst>
</a:theme>
</file>

<file path=ppt/theme/theme5.xml><?xml version="1.0" encoding="utf-8"?>
<a:theme xmlns:a="http://schemas.openxmlformats.org/drawingml/2006/main" name="advanced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ed" id="{90896108-50DE-FE4A-B182-456CF756ABD8}" vid="{7A7CEA50-AD81-7D48-98DE-F95E5886FB3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6491</TotalTime>
  <Words>308</Words>
  <Application>Microsoft Office PowerPoint</Application>
  <PresentationFormat>Экран (4:3)</PresentationFormat>
  <Paragraphs>45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Wingdings</vt:lpstr>
      <vt:lpstr>Custom Design</vt:lpstr>
      <vt:lpstr>beginner</vt:lpstr>
      <vt:lpstr>1_Custom Design</vt:lpstr>
      <vt:lpstr>intermediate</vt:lpstr>
      <vt:lpstr>advanced</vt:lpstr>
      <vt:lpstr>П – регулятор по датчику звука</vt:lpstr>
      <vt:lpstr>На этом занятии</vt:lpstr>
      <vt:lpstr>Скачиваем датчик звука</vt:lpstr>
      <vt:lpstr>Датчик звука: режим измерения</vt:lpstr>
      <vt:lpstr>Испытание</vt:lpstr>
      <vt:lpstr>Испытание: Решение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Vladimir Abay</dc:creator>
  <cp:lastModifiedBy>Vladimir Abay</cp:lastModifiedBy>
  <cp:revision>63</cp:revision>
  <cp:lastPrinted>2015-11-14T12:58:37Z</cp:lastPrinted>
  <dcterms:created xsi:type="dcterms:W3CDTF">2014-08-07T02:19:13Z</dcterms:created>
  <dcterms:modified xsi:type="dcterms:W3CDTF">2019-06-15T06:52:27Z</dcterms:modified>
</cp:coreProperties>
</file>