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5"/>
  </p:notesMasterIdLst>
  <p:handoutMasterIdLst>
    <p:handoutMasterId r:id="rId16"/>
  </p:handoutMasterIdLst>
  <p:sldIdLst>
    <p:sldId id="426" r:id="rId4"/>
    <p:sldId id="418" r:id="rId5"/>
    <p:sldId id="419" r:id="rId6"/>
    <p:sldId id="421" r:id="rId7"/>
    <p:sldId id="422" r:id="rId8"/>
    <p:sldId id="420" r:id="rId9"/>
    <p:sldId id="427" r:id="rId10"/>
    <p:sldId id="423" r:id="rId11"/>
    <p:sldId id="424" r:id="rId12"/>
    <p:sldId id="425" r:id="rId13"/>
    <p:sldId id="42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6" autoAdjust="0"/>
    <p:restoredTop sz="96271" autoAdjust="0"/>
  </p:normalViewPr>
  <p:slideViewPr>
    <p:cSldViewPr snapToGrid="0" snapToObjects="1">
      <p:cViewPr varScale="1">
        <p:scale>
          <a:sx n="105" d="100"/>
          <a:sy n="105" d="100"/>
        </p:scale>
        <p:origin x="175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4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86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19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6764-F429-4C44-ADEB-B5A320935278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ACA8-12DB-8B44-97BF-01F943EC24A2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F98-2860-C14A-AF64-9DD6EA1C6F2B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5D7F-7ADA-2E40-9DD6-22F5B14DE3EC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8070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4012-E28D-9A48-BCC4-57A934C9C6E8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95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60F1-77FD-D44D-9E5E-E014199770CF}" type="datetime1">
              <a:rPr lang="en-US" smtClean="0"/>
              <a:t>4/28/2019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</p:spTree>
    <p:extLst>
      <p:ext uri="{BB962C8B-B14F-4D97-AF65-F5344CB8AC3E}">
        <p14:creationId xmlns:p14="http://schemas.microsoft.com/office/powerpoint/2010/main" val="1448651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85EC-A4C8-CF40-A44C-EFD9D1FFC1BF}" type="datetime1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20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5C94-0AE4-EC4D-849C-F3F15553512B}" type="datetime1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C574-2A10-7440-97F3-F98AF176B58D}" type="datetime1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0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429F-C207-3E4C-AB22-F6754E74C9A1}" type="datetime1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99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D5C9-295A-EA42-A1AB-104FF1EA1A60}" type="datetime1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066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9FFC-D20E-A049-80CF-66E6155070CC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0C1D-DE7E-8942-81F9-ADF982A10F6E}" type="datetime1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93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E993-A3B8-484D-A991-3B7C5ADDE57B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47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7D3BC-874D-914C-81FD-345F9972F84E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40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DF-00F5-CE4B-8212-158B8730C78D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705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6061-0097-DB4A-BADE-ABFE5479D517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680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6CD6-6D6F-9941-BF37-95C55A54112E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99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7E93-6B14-104A-80C2-8CA3B25F04C6}" type="datetime1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39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70F6-61A5-7548-80A6-6DE4C4A42405}" type="datetime1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823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6D47-FCDB-CF4E-8600-40B9B6E1AFD9}" type="datetime1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494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32A7-6911-3C47-9447-69E71075A29A}" type="datetime1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4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EA82-4C6F-C54E-9349-1248281657E0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95E-AFA3-B24B-9321-99D4ECCE0398}" type="datetime1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2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D2C9-5D41-E84B-A11A-6C09FA941CDA}" type="datetime1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257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0C3D-50D9-3C40-A1B5-4620EFB563FC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653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F105-88F3-A848-A5B1-045E736560B5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5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E1AD-E6D3-064E-A039-152874CF8A53}" type="datetime1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E2BB-52AC-034D-9826-2542204A9B05}" type="datetime1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C9C6-1209-EB4E-A016-113DABB47F9F}" type="datetime1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9216-2276-7E45-854D-253E78414883}" type="datetime1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8525-F76A-BF45-A828-F93739153269}" type="datetime1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E451-AE2E-7741-AD76-2DB529CFFC3A}" type="datetime1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1BFD-E9D8-F54D-B5D5-5ACD5AC0655E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AD50491-3720-C449-B098-8B506817FCDE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EV3Lessons.com 2016 (Last edit: 9/11/2016)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293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178B2-B4C5-964D-927E-48C3D45B987D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2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Собственные звуки и рисунки 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Уроки программирования для новичков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267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Добавляем собственный звук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2000" y="3035808"/>
            <a:ext cx="4458663" cy="29277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537" y="1383712"/>
            <a:ext cx="3278556" cy="887037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5876365" y="3825329"/>
            <a:ext cx="2702859" cy="25549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18212" cy="4373563"/>
          </a:xfrm>
        </p:spPr>
        <p:txBody>
          <a:bodyPr/>
          <a:lstStyle/>
          <a:p>
            <a:r>
              <a:rPr lang="ru-RU" dirty="0"/>
              <a:t>Шаг</a:t>
            </a:r>
            <a:r>
              <a:rPr lang="en-US" dirty="0"/>
              <a:t> 5: </a:t>
            </a:r>
            <a:r>
              <a:rPr lang="ru-RU" dirty="0"/>
              <a:t>Сохраните файл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ru-RU" dirty="0"/>
              <a:t>Шаг</a:t>
            </a:r>
            <a:r>
              <a:rPr lang="en-US" dirty="0"/>
              <a:t> 6: </a:t>
            </a:r>
            <a:r>
              <a:rPr lang="ru-RU" dirty="0"/>
              <a:t>Звук появится в блоке Звука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5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23" y="1317983"/>
            <a:ext cx="8500451" cy="1662609"/>
          </a:xfrm>
        </p:spPr>
        <p:txBody>
          <a:bodyPr>
            <a:normAutofit/>
          </a:bodyPr>
          <a:lstStyle/>
          <a:p>
            <a:r>
              <a:rPr lang="ru-RU" dirty="0"/>
              <a:t>Авторы</a:t>
            </a:r>
            <a:r>
              <a:rPr lang="en-US" dirty="0"/>
              <a:t>: Sanjay and 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на сайте: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www.ev3lessons.com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211" y="3247882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5ED80D94-7767-4EF6-8903-223AF160D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</p:spPr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</p:spTree>
    <p:extLst>
      <p:ext uri="{BB962C8B-B14F-4D97-AF65-F5344CB8AC3E}">
        <p14:creationId xmlns:p14="http://schemas.microsoft.com/office/powerpoint/2010/main" val="123723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Изучим как использовать блок Экрана и блок Звука, чтобы создать собственное изображение или звук.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добавляем собственные изображения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399"/>
            <a:ext cx="4746812" cy="4373563"/>
          </a:xfrm>
        </p:spPr>
        <p:txBody>
          <a:bodyPr>
            <a:noAutofit/>
          </a:bodyPr>
          <a:lstStyle/>
          <a:p>
            <a:r>
              <a:rPr lang="ru-RU" dirty="0"/>
              <a:t>Шаг</a:t>
            </a:r>
            <a:r>
              <a:rPr lang="en-US" dirty="0"/>
              <a:t> 1: </a:t>
            </a:r>
            <a:r>
              <a:rPr lang="ru-RU" dirty="0"/>
              <a:t>Выберите Редактор Изображений в меню инструменты</a:t>
            </a:r>
            <a:r>
              <a:rPr lang="en-US" dirty="0"/>
              <a:t>:  </a:t>
            </a:r>
          </a:p>
          <a:p>
            <a:r>
              <a:rPr lang="ru-RU" b="0" dirty="0"/>
              <a:t>Редактор изображений может открыть</a:t>
            </a:r>
            <a:r>
              <a:rPr lang="en-US" b="0" dirty="0"/>
              <a:t>.</a:t>
            </a:r>
            <a:r>
              <a:rPr lang="en-US" b="0" dirty="0" err="1"/>
              <a:t>rgf</a:t>
            </a:r>
            <a:r>
              <a:rPr lang="en-US" b="0" dirty="0"/>
              <a:t>, .jpg, .</a:t>
            </a:r>
            <a:r>
              <a:rPr lang="en-US" b="0" dirty="0" err="1"/>
              <a:t>png</a:t>
            </a:r>
            <a:r>
              <a:rPr lang="en-US" b="0" dirty="0"/>
              <a:t>, </a:t>
            </a:r>
            <a:r>
              <a:rPr lang="ru-RU" b="0" dirty="0"/>
              <a:t>и </a:t>
            </a:r>
            <a:r>
              <a:rPr lang="en-US" b="0" dirty="0"/>
              <a:t>.bmp </a:t>
            </a:r>
            <a:r>
              <a:rPr lang="ru-RU" b="0" dirty="0"/>
              <a:t>файлы</a:t>
            </a:r>
            <a:r>
              <a:rPr lang="en-US" b="0" dirty="0"/>
              <a:t>. </a:t>
            </a:r>
            <a:r>
              <a:rPr lang="ru-RU" b="0" dirty="0"/>
              <a:t>Цветные картинки автоматически преобразуются в монохромные</a:t>
            </a:r>
            <a:r>
              <a:rPr lang="en-US" b="0" dirty="0"/>
              <a:t>. </a:t>
            </a:r>
            <a:br>
              <a:rPr lang="ru-RU" b="0" dirty="0"/>
            </a:br>
            <a:r>
              <a:rPr lang="en-US" b="0" dirty="0"/>
              <a:t>LEGO </a:t>
            </a:r>
            <a:r>
              <a:rPr lang="ru-RU" b="0" dirty="0"/>
              <a:t> использует расширение файла</a:t>
            </a:r>
            <a:r>
              <a:rPr lang="en-US" b="0" dirty="0"/>
              <a:t>.</a:t>
            </a:r>
            <a:r>
              <a:rPr lang="en-US" b="0" dirty="0" err="1"/>
              <a:t>rgf</a:t>
            </a:r>
            <a:r>
              <a:rPr lang="en-US" b="0" dirty="0"/>
              <a:t>.</a:t>
            </a:r>
          </a:p>
          <a:p>
            <a:endParaRPr lang="en-US" dirty="0"/>
          </a:p>
          <a:p>
            <a:br>
              <a:rPr lang="en-US" dirty="0"/>
            </a:br>
            <a:r>
              <a:rPr lang="ru-RU" dirty="0"/>
              <a:t>Шаг 2 </a:t>
            </a:r>
            <a:r>
              <a:rPr lang="en-US" dirty="0"/>
              <a:t>: </a:t>
            </a:r>
            <a:r>
              <a:rPr lang="ru-RU" dirty="0"/>
              <a:t>Откройте свое изображение</a:t>
            </a:r>
            <a:endParaRPr lang="en-US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3079" y="899289"/>
            <a:ext cx="3364933" cy="25828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7271" y="4173829"/>
            <a:ext cx="3240741" cy="1907089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5204011" y="4223136"/>
            <a:ext cx="255495" cy="24139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Добавление собственных изображений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706471" cy="4373563"/>
          </a:xfrm>
        </p:spPr>
        <p:txBody>
          <a:bodyPr/>
          <a:lstStyle/>
          <a:p>
            <a:r>
              <a:rPr lang="ru-RU" dirty="0"/>
              <a:t>Шаг</a:t>
            </a:r>
            <a:r>
              <a:rPr lang="en-US" dirty="0"/>
              <a:t> 3: </a:t>
            </a:r>
            <a:r>
              <a:rPr lang="ru-RU" dirty="0"/>
              <a:t>Измените размер, используя кнопки, и измените расположение всего изображения зажав его</a:t>
            </a:r>
            <a:endParaRPr lang="en-US" dirty="0"/>
          </a:p>
          <a:p>
            <a:endParaRPr lang="en-US" dirty="0"/>
          </a:p>
          <a:p>
            <a:r>
              <a:rPr lang="ru-RU" dirty="0"/>
              <a:t>Шаг</a:t>
            </a:r>
            <a:r>
              <a:rPr lang="en-US" dirty="0"/>
              <a:t> 4:  </a:t>
            </a:r>
            <a:r>
              <a:rPr lang="ru-RU" dirty="0"/>
              <a:t>Добавьте контраст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3159" y="1752600"/>
            <a:ext cx="3359515" cy="199165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425888" y="2110580"/>
            <a:ext cx="221878" cy="2829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9198" y="3908767"/>
            <a:ext cx="3431813" cy="20079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7137" y="4114799"/>
            <a:ext cx="277502" cy="87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40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Добавьте собственное изображение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666129" cy="4373563"/>
          </a:xfrm>
        </p:spPr>
        <p:txBody>
          <a:bodyPr/>
          <a:lstStyle/>
          <a:p>
            <a:r>
              <a:rPr lang="ru-RU" dirty="0"/>
              <a:t>Шаг</a:t>
            </a:r>
            <a:r>
              <a:rPr lang="en-US" dirty="0"/>
              <a:t> 5: </a:t>
            </a:r>
            <a:r>
              <a:rPr lang="ru-RU" dirty="0"/>
              <a:t>Измените изображение используя палетку инструментов слева экрана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ru-RU" dirty="0"/>
              <a:t>Шаг</a:t>
            </a:r>
            <a:r>
              <a:rPr lang="en-US" dirty="0"/>
              <a:t> 6: </a:t>
            </a:r>
            <a:r>
              <a:rPr lang="ru-RU" dirty="0"/>
              <a:t>Сохраните изображение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3329" y="1757400"/>
            <a:ext cx="3711957" cy="21941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3329" y="1980396"/>
            <a:ext cx="255495" cy="14754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3329" y="4224124"/>
            <a:ext cx="2745627" cy="7558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3224" y="5057521"/>
            <a:ext cx="240945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547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Добавление собственных изображений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837697" cy="4373563"/>
          </a:xfrm>
        </p:spPr>
        <p:txBody>
          <a:bodyPr/>
          <a:lstStyle/>
          <a:p>
            <a:r>
              <a:rPr lang="ru-RU" dirty="0"/>
              <a:t>Шаг</a:t>
            </a:r>
            <a:r>
              <a:rPr lang="en-US" dirty="0"/>
              <a:t> 7: </a:t>
            </a:r>
            <a:r>
              <a:rPr lang="ru-RU" dirty="0"/>
              <a:t>Это изображение готово к использованию на блоке экрана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0188" y="1717202"/>
            <a:ext cx="2917195" cy="45827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271" y="2901518"/>
            <a:ext cx="760506" cy="2316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677" y="2595814"/>
            <a:ext cx="35560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54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0741" y="1339698"/>
            <a:ext cx="5550062" cy="4367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Делимся своим </a:t>
            </a:r>
            <a:r>
              <a:rPr lang="ru-RU" dirty="0" err="1"/>
              <a:t>изображнием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42" y="1326356"/>
            <a:ext cx="3073940" cy="479980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dirty="0"/>
              <a:t>Нажмите на гаечный ключ в проекте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ru-RU" dirty="0"/>
              <a:t>Выберите вкладку Изображения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ru-RU" dirty="0"/>
              <a:t>Выберите </a:t>
            </a:r>
            <a:r>
              <a:rPr lang="en-US" dirty="0"/>
              <a:t>.</a:t>
            </a:r>
            <a:r>
              <a:rPr lang="en-US" dirty="0" err="1"/>
              <a:t>rgf</a:t>
            </a:r>
            <a:r>
              <a:rPr lang="en-US" dirty="0"/>
              <a:t> </a:t>
            </a:r>
            <a:r>
              <a:rPr lang="ru-RU" dirty="0"/>
              <a:t>файл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ru-RU" dirty="0"/>
              <a:t>Нажмите на Экспорт и сохраните файл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ru-RU" dirty="0"/>
              <a:t>Теперь вы можете отправить этот файл кому хотите!</a:t>
            </a:r>
            <a:r>
              <a:rPr lang="en-US" dirty="0"/>
              <a:t> </a:t>
            </a:r>
            <a:endParaRPr lang="ru-RU" dirty="0"/>
          </a:p>
          <a:p>
            <a:pPr marL="342900" indent="-342900">
              <a:buFont typeface="Arial" charset="0"/>
              <a:buChar char="•"/>
            </a:pPr>
            <a:r>
              <a:rPr lang="ru-RU" dirty="0"/>
              <a:t>Если вы хотите добавить </a:t>
            </a:r>
            <a:r>
              <a:rPr lang="en-US" dirty="0"/>
              <a:t>.</a:t>
            </a:r>
            <a:r>
              <a:rPr lang="en-US" dirty="0" err="1"/>
              <a:t>rgf</a:t>
            </a:r>
            <a:r>
              <a:rPr lang="en-US" dirty="0"/>
              <a:t> </a:t>
            </a:r>
            <a:r>
              <a:rPr lang="ru-RU" dirty="0"/>
              <a:t>файл, просто нажмите Импорт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303223" y="1935725"/>
            <a:ext cx="242047" cy="37401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180243" y="4285850"/>
            <a:ext cx="869580" cy="37401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366247" y="4751885"/>
            <a:ext cx="1039905" cy="31938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314681" y="5259873"/>
            <a:ext cx="739588" cy="3454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37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Добавляем собственный звук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18212" cy="4373563"/>
          </a:xfrm>
        </p:spPr>
        <p:txBody>
          <a:bodyPr/>
          <a:lstStyle/>
          <a:p>
            <a:r>
              <a:rPr lang="ru-RU" dirty="0"/>
              <a:t>Шаг</a:t>
            </a:r>
            <a:r>
              <a:rPr lang="en-US" dirty="0"/>
              <a:t> 1: </a:t>
            </a:r>
            <a:r>
              <a:rPr lang="ru-RU" dirty="0"/>
              <a:t>Выберите Редактор звука в меню инструменты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ru-RU" dirty="0"/>
              <a:t>Шаг</a:t>
            </a:r>
            <a:r>
              <a:rPr lang="en-US" dirty="0"/>
              <a:t> 2: </a:t>
            </a:r>
            <a:r>
              <a:rPr lang="ru-RU" dirty="0"/>
              <a:t>Нажмите на кнопку открыть или запишите свой звук, используя красную кнопку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412" y="958214"/>
            <a:ext cx="2843134" cy="28670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8775" y="3939381"/>
            <a:ext cx="3046278" cy="22344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718" y="5242634"/>
            <a:ext cx="4518213" cy="53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621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Добавляем собственный звук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18212" cy="4373563"/>
          </a:xfrm>
        </p:spPr>
        <p:txBody>
          <a:bodyPr/>
          <a:lstStyle/>
          <a:p>
            <a:r>
              <a:rPr lang="ru-RU" dirty="0"/>
              <a:t>Шаг</a:t>
            </a:r>
            <a:r>
              <a:rPr lang="en-US" dirty="0"/>
              <a:t> 3: </a:t>
            </a:r>
            <a:r>
              <a:rPr lang="ru-RU" dirty="0"/>
              <a:t>Звук, который вы выбрали появится в редакторе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ru-RU" dirty="0"/>
              <a:t>Шаг </a:t>
            </a:r>
            <a:r>
              <a:rPr lang="en-US" dirty="0"/>
              <a:t>4: </a:t>
            </a:r>
            <a:r>
              <a:rPr lang="ru-RU" dirty="0"/>
              <a:t>Передвигайте синюю полосу, чтобы изменить длину обрезки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9/11/2016)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7323" y="1524318"/>
            <a:ext cx="3198592" cy="23805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0881" y="4080033"/>
            <a:ext cx="3229099" cy="2392846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6750424" y="4316506"/>
            <a:ext cx="1008529" cy="34962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9812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6543</TotalTime>
  <Words>367</Words>
  <Application>Microsoft Office PowerPoint</Application>
  <PresentationFormat>Экран (4:3)</PresentationFormat>
  <Paragraphs>69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Helvetica Neue</vt:lpstr>
      <vt:lpstr>Custom Design</vt:lpstr>
      <vt:lpstr>beginner</vt:lpstr>
      <vt:lpstr>1_Custom Design</vt:lpstr>
      <vt:lpstr>Уроки программирования для новичков</vt:lpstr>
      <vt:lpstr>На этом занятии</vt:lpstr>
      <vt:lpstr>добавляем собственные изображения</vt:lpstr>
      <vt:lpstr>Добавление собственных изображений</vt:lpstr>
      <vt:lpstr>Добавьте собственное изображение</vt:lpstr>
      <vt:lpstr>Добавление собственных изображений</vt:lpstr>
      <vt:lpstr>Делимся своим изображнием</vt:lpstr>
      <vt:lpstr>Добавляем собственный звук</vt:lpstr>
      <vt:lpstr>Добавляем собственный звук</vt:lpstr>
      <vt:lpstr>Добавляем собственный звук</vt:lpstr>
      <vt:lpstr>Благодарность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cp:lastModifiedBy>Vladimir Abay</cp:lastModifiedBy>
  <cp:revision>71</cp:revision>
  <cp:lastPrinted>2016-01-17T19:43:02Z</cp:lastPrinted>
  <dcterms:created xsi:type="dcterms:W3CDTF">2014-08-07T02:19:13Z</dcterms:created>
  <dcterms:modified xsi:type="dcterms:W3CDTF">2019-04-28T07:08:41Z</dcterms:modified>
</cp:coreProperties>
</file>