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0"/>
  </p:notesMasterIdLst>
  <p:handoutMasterIdLst>
    <p:handoutMasterId r:id="rId11"/>
  </p:handoutMasterIdLst>
  <p:sldIdLst>
    <p:sldId id="415" r:id="rId3"/>
    <p:sldId id="412" r:id="rId4"/>
    <p:sldId id="418" r:id="rId5"/>
    <p:sldId id="421" r:id="rId6"/>
    <p:sldId id="420" r:id="rId7"/>
    <p:sldId id="419" r:id="rId8"/>
    <p:sldId id="42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 autoAdjust="0"/>
    <p:restoredTop sz="95680" autoAdjust="0"/>
  </p:normalViewPr>
  <p:slideViewPr>
    <p:cSldViewPr snapToGrid="0" snapToObjects="1">
      <p:cViewPr varScale="1">
        <p:scale>
          <a:sx n="104" d="100"/>
          <a:sy n="104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(2/09/2017)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ru-ru/downloads/mindstorms-ev3/software" TargetMode="External"/><Relationship Id="rId2" Type="http://schemas.openxmlformats.org/officeDocument/2006/relationships/hyperlink" Target="https://www.lego.com/ru-ru/mindstorms/downloads/download-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Обновляем ПО и Прошивку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Уроки программирования для новичков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обновлять программное обеспечение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обновлять прошивку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обновляться?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84474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dirty="0"/>
              <a:t>При получении вашего набора </a:t>
            </a:r>
            <a:r>
              <a:rPr lang="en-US" dirty="0"/>
              <a:t>EV3 </a:t>
            </a:r>
            <a:r>
              <a:rPr lang="ru-RU" dirty="0"/>
              <a:t>необходимо обновить и ПО и прошивку.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Большинство пользователей продолжают использовать стандартную прошивку и ПО.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ru-RU" dirty="0"/>
              <a:t>Появились важные исправления багов, со времен начала выпуска </a:t>
            </a:r>
            <a:r>
              <a:rPr lang="en-US" dirty="0"/>
              <a:t>EV3.</a:t>
            </a:r>
          </a:p>
          <a:p>
            <a:pPr marL="800100" lvl="1" indent="-342900">
              <a:buFont typeface="Arial" charset="0"/>
              <a:buChar char="•"/>
            </a:pPr>
            <a:r>
              <a:rPr lang="ru-RU" dirty="0"/>
              <a:t>К примеру</a:t>
            </a:r>
            <a:r>
              <a:rPr lang="en-US" dirty="0"/>
              <a:t>,</a:t>
            </a:r>
            <a:r>
              <a:rPr lang="ru-RU" dirty="0"/>
              <a:t>ошибка</a:t>
            </a:r>
            <a:r>
              <a:rPr lang="en-US" dirty="0"/>
              <a:t> VM </a:t>
            </a:r>
            <a:r>
              <a:rPr lang="ru-RU" dirty="0"/>
              <a:t>инструкции </a:t>
            </a:r>
            <a:r>
              <a:rPr lang="en-US" dirty="0"/>
              <a:t>Break </a:t>
            </a:r>
            <a:r>
              <a:rPr lang="ru-RU" dirty="0"/>
              <a:t>была решена только в последнем обновлении 2016 года.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2345725"/>
            <a:ext cx="1760887" cy="25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Внимание: 2 версии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6" y="2785183"/>
            <a:ext cx="2395230" cy="469876"/>
          </a:xfrm>
        </p:spPr>
        <p:txBody>
          <a:bodyPr/>
          <a:lstStyle/>
          <a:p>
            <a:pPr algn="ctr"/>
            <a:r>
              <a:rPr lang="ru-RU" dirty="0"/>
              <a:t>Домашняя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5621" y="2786044"/>
            <a:ext cx="3534032" cy="49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Образовательная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0" r="16448"/>
          <a:stretch/>
        </p:blipFill>
        <p:spPr>
          <a:xfrm>
            <a:off x="662116" y="3441418"/>
            <a:ext cx="3063445" cy="2548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54" r="5481"/>
          <a:stretch/>
        </p:blipFill>
        <p:spPr>
          <a:xfrm>
            <a:off x="4202723" y="3548112"/>
            <a:ext cx="4499952" cy="2729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616" y="1274563"/>
            <a:ext cx="743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/>
              <a:t>Имеются 2 разные версии прошивок и ПО: Домашняя и Образовательная.</a:t>
            </a:r>
          </a:p>
        </p:txBody>
      </p:sp>
    </p:spTree>
    <p:extLst>
      <p:ext uri="{BB962C8B-B14F-4D97-AF65-F5344CB8AC3E}">
        <p14:creationId xmlns:p14="http://schemas.microsoft.com/office/powerpoint/2010/main" val="147588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ПО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6611"/>
            <a:ext cx="4646141" cy="437356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/>
              <a:t>Откройте </a:t>
            </a:r>
            <a:r>
              <a:rPr lang="en-US" dirty="0"/>
              <a:t>Mindstorms</a:t>
            </a:r>
            <a:r>
              <a:rPr lang="ru-RU" dirty="0"/>
              <a:t> </a:t>
            </a:r>
            <a:r>
              <a:rPr lang="en-US" dirty="0"/>
              <a:t>EV3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который вы установили раннее</a:t>
            </a:r>
            <a:endParaRPr lang="en-US" dirty="0"/>
          </a:p>
          <a:p>
            <a:pPr marL="457200" indent="-457200">
              <a:buAutoNum type="arabicParenR"/>
            </a:pPr>
            <a:r>
              <a:rPr lang="ru-RU" dirty="0"/>
              <a:t>В меню «Справка» откройте «Информация о </a:t>
            </a:r>
            <a:r>
              <a:rPr lang="en-US" dirty="0"/>
              <a:t>LEGO MINDSTORMS EV3</a:t>
            </a:r>
            <a:r>
              <a:rPr lang="ru-RU" dirty="0"/>
              <a:t>»</a:t>
            </a:r>
            <a:endParaRPr lang="en-US" dirty="0"/>
          </a:p>
          <a:p>
            <a:pPr marL="457200" indent="-457200">
              <a:buAutoNum type="arabicParenR"/>
            </a:pPr>
            <a:r>
              <a:rPr lang="ru-RU" dirty="0"/>
              <a:t>В сплывающем окне вы увидите версию вашего ПО</a:t>
            </a:r>
            <a:r>
              <a:rPr lang="en-US" dirty="0"/>
              <a:t>(</a:t>
            </a:r>
            <a:r>
              <a:rPr lang="ru-RU" dirty="0"/>
              <a:t>Домашняя или Образовательная и номер версии</a:t>
            </a:r>
            <a:r>
              <a:rPr lang="en-US" dirty="0"/>
              <a:t>)</a:t>
            </a:r>
          </a:p>
          <a:p>
            <a:pPr marL="457200" indent="-457200">
              <a:buAutoNum type="arabicParenR"/>
            </a:pPr>
            <a:r>
              <a:rPr lang="ru-RU" dirty="0"/>
              <a:t>Скачайте и установите новейшую версию, если нужно</a:t>
            </a:r>
            <a:r>
              <a:rPr lang="en-US" dirty="0"/>
              <a:t>:</a:t>
            </a:r>
          </a:p>
          <a:p>
            <a:pPr marL="914400" lvl="1" indent="-457200">
              <a:buAutoNum type="arabicParenR"/>
            </a:pPr>
            <a:r>
              <a:rPr lang="ru-RU" dirty="0"/>
              <a:t>Скачать Домашнюю версию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https://www.lego.com/ru-ru/mindstorms/downloads/download-software</a:t>
            </a:r>
            <a:endParaRPr lang="en-US" dirty="0"/>
          </a:p>
          <a:p>
            <a:pPr marL="914400" lvl="1" indent="-457200">
              <a:buAutoNum type="arabicParenR"/>
            </a:pPr>
            <a:r>
              <a:rPr lang="ru-RU" dirty="0"/>
              <a:t>Скачать Образовательную версию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https://education.lego.com/ru-ru/downloads/mindstorms-ev3/software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839" y="1545184"/>
            <a:ext cx="2996444" cy="160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172" y="3284251"/>
            <a:ext cx="3147779" cy="2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2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прошивки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892"/>
            <a:ext cx="4436076" cy="495227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ru-RU" dirty="0"/>
              <a:t>Соедините ваш </a:t>
            </a:r>
            <a:r>
              <a:rPr lang="en-US" dirty="0"/>
              <a:t>EV3 </a:t>
            </a:r>
            <a:r>
              <a:rPr lang="ru-RU" dirty="0"/>
              <a:t>к компьютеру, с помощью </a:t>
            </a:r>
            <a:r>
              <a:rPr lang="en-US" dirty="0"/>
              <a:t>USB</a:t>
            </a:r>
          </a:p>
          <a:p>
            <a:pPr marL="457200" indent="-457200">
              <a:buAutoNum type="arabicParenR"/>
            </a:pPr>
            <a:r>
              <a:rPr lang="ru-RU" dirty="0"/>
              <a:t>Откройте </a:t>
            </a:r>
            <a:r>
              <a:rPr lang="en-US" dirty="0"/>
              <a:t>LEGO MINDSTORMS EV3 </a:t>
            </a:r>
            <a:r>
              <a:rPr lang="ru-RU" dirty="0"/>
              <a:t>, в меню «Инструменты» нажмите на «Обновление встроенного ПО»</a:t>
            </a:r>
            <a:endParaRPr lang="en-US" dirty="0"/>
          </a:p>
          <a:p>
            <a:pPr marL="457200" indent="-457200">
              <a:buAutoNum type="arabicParenR"/>
            </a:pPr>
            <a:r>
              <a:rPr lang="ru-RU" dirty="0"/>
              <a:t>В сплывающем окне появится текущая версия и возможные обновления</a:t>
            </a:r>
            <a:r>
              <a:rPr lang="en-US" dirty="0"/>
              <a:t>. </a:t>
            </a:r>
          </a:p>
          <a:p>
            <a:pPr marL="457200" indent="-457200">
              <a:buAutoNum type="arabicParenR"/>
            </a:pPr>
            <a:r>
              <a:rPr lang="ru-RU" dirty="0"/>
              <a:t>Следуйте инструкция, чтобы обновить ваш </a:t>
            </a:r>
            <a:r>
              <a:rPr lang="ru-RU" dirty="0" err="1"/>
              <a:t>брик</a:t>
            </a:r>
            <a:r>
              <a:rPr lang="ru-RU" dirty="0"/>
              <a:t>. Если вы используете образовательную версию, вы автоматически получите образовательную прошивку.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EV3Lessons.com, 2017 Last Update: (2/09/2017)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42" y="1123526"/>
            <a:ext cx="3003141" cy="3019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27" y="4139044"/>
            <a:ext cx="3685745" cy="1458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6927" y="5708822"/>
            <a:ext cx="358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Заметка</a:t>
            </a:r>
            <a:r>
              <a:rPr lang="en-US" sz="1200" dirty="0"/>
              <a:t>: </a:t>
            </a:r>
            <a:r>
              <a:rPr lang="ru-RU" sz="1200" dirty="0"/>
              <a:t>Образовательные версии обозначаются буквой </a:t>
            </a:r>
            <a:r>
              <a:rPr lang="en-US" sz="1200" dirty="0"/>
              <a:t>“E”. </a:t>
            </a:r>
            <a:r>
              <a:rPr lang="ru-RU" sz="1200" dirty="0"/>
              <a:t>Домашняя версия обозначается буквой </a:t>
            </a:r>
            <a:r>
              <a:rPr lang="en-US" sz="1200" dirty="0"/>
              <a:t>“H”</a:t>
            </a:r>
          </a:p>
        </p:txBody>
      </p:sp>
    </p:spTree>
    <p:extLst>
      <p:ext uri="{BB962C8B-B14F-4D97-AF65-F5344CB8AC3E}">
        <p14:creationId xmlns:p14="http://schemas.microsoft.com/office/powerpoint/2010/main" val="23544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1317983"/>
            <a:ext cx="8500451" cy="1662609"/>
          </a:xfrm>
        </p:spPr>
        <p:txBody>
          <a:bodyPr>
            <a:normAutofit/>
          </a:bodyPr>
          <a:lstStyle/>
          <a:p>
            <a:r>
              <a:rPr lang="ru-RU" dirty="0"/>
              <a:t>Авторы</a:t>
            </a:r>
            <a:r>
              <a:rPr lang="en-US" dirty="0"/>
              <a:t>: Sanjay and 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на сайте: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EV3Lessons.com, 2017 Last Update: (2/09/2017)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11" y="3247882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3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6926</TotalTime>
  <Words>354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Уроки программирования для новичков</vt:lpstr>
      <vt:lpstr>На этом занятии</vt:lpstr>
      <vt:lpstr>Зачем обновляться?</vt:lpstr>
      <vt:lpstr>Внимание: 2 версии</vt:lpstr>
      <vt:lpstr>Обновление ПО</vt:lpstr>
      <vt:lpstr>Обновление прошивки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Vladimir Abay</cp:lastModifiedBy>
  <cp:revision>55</cp:revision>
  <cp:lastPrinted>2017-02-09T14:14:37Z</cp:lastPrinted>
  <dcterms:created xsi:type="dcterms:W3CDTF">2014-08-07T02:19:13Z</dcterms:created>
  <dcterms:modified xsi:type="dcterms:W3CDTF">2019-04-07T11:09:53Z</dcterms:modified>
</cp:coreProperties>
</file>