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3131-BC25-414A-ACD5-901BD7831B4C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INTERMEDIATE EV3</a:t>
            </a:r>
            <a:r>
              <a:rPr lang="en-US" sz="3600" baseline="0" dirty="0"/>
              <a:t> </a:t>
            </a:r>
            <a:r>
              <a:rPr lang="en-US" sz="3600" dirty="0"/>
              <a:t>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92C9-BA02-3C40-84EC-4567F1E9A716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E2E8-7265-DE4B-8396-728B641CB5FA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EAAD-7828-3043-8A11-D998F51FAB8B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E3B8ED-17AD-5044-A0F6-E39D7D7C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5" t="7277" r="2818" b="5432"/>
          <a:stretch/>
        </p:blipFill>
        <p:spPr>
          <a:xfrm>
            <a:off x="4172606" y="154094"/>
            <a:ext cx="4866289" cy="18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64F-C6DE-E345-9771-6DA8CFBF5C7E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48AD-90EC-8D45-8099-089727886D96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644B-EF0D-384A-8508-CA6F6E7EBF64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533-3471-7545-BE1E-B1201D449C24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F063-6777-494B-ABFB-253D8DE0404F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3F17-A58B-9743-91E1-BFC0BF8D5C17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FBE99D-04FB-9F49-B50E-34BC4A080025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032E-6A95-1A41-9C6E-5B45679986C4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72C0-A2EA-7144-ADD5-5522356570A9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155-C7F5-7146-854C-8CC33AD8314D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25E0-4653-344D-BA99-4C0DD127ABFD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3B0-7F40-BC43-82C9-3EC688257AE7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8965-4C04-3B4C-BAF2-83F847A9CEB4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207-AE46-DC4E-835B-724162D45E44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5D7-01A0-6D4B-A694-1BC7700D41BD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DF1A-3DBF-8D4B-B8E5-2DB877284878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C4D7CBA-3179-B346-AC1E-B984830E6625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80BB-862A-B543-A5D6-19793F89B264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D77213-018E-D04C-84F3-1B4D5348A038}" type="datetime1">
              <a:rPr lang="en-US" smtClean="0"/>
              <a:t>12/25/19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2020 EV3Lessons.com, Last edit 12/24/2019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71EFFD-F3B2-1A49-858A-B2AADC436D81}" type="datetime1">
              <a:rPr lang="en-US" smtClean="0"/>
              <a:t>12/25/19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2020 EV3Lessons.com, Last edit 12/24/2019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" y="3452894"/>
            <a:ext cx="8961119" cy="401411"/>
          </a:xfrm>
        </p:spPr>
        <p:txBody>
          <a:bodyPr>
            <a:noAutofit/>
          </a:bodyPr>
          <a:lstStyle/>
          <a:p>
            <a:r>
              <a:rPr lang="en-US" sz="2800" dirty="0"/>
              <a:t>SIMPLE &amp; OPTIMIZED ULTRASONIC WALL FOLLOW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A5B8675-9DE9-844F-AF56-363047A5E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1" y="4560307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use the ultrasonic sensor to follow walls</a:t>
            </a:r>
          </a:p>
          <a:p>
            <a:r>
              <a:rPr lang="en-US" dirty="0"/>
              <a:t>Learn how to optimize code</a:t>
            </a:r>
          </a:p>
          <a:p>
            <a:endParaRPr lang="en-US" dirty="0"/>
          </a:p>
          <a:p>
            <a:r>
              <a:rPr lang="en-US" dirty="0"/>
              <a:t>Prerequisites: Loops, Switches (If Then Blocks), Ultrasonic Sensor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Simple Wall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Challenge: </a:t>
            </a:r>
            <a:r>
              <a:rPr lang="en-US" dirty="0"/>
              <a:t>Can you write a program to have a robot follow the wall (always staying 15cm away from the wall) using an ultrasonic sensor?</a:t>
            </a:r>
          </a:p>
          <a:p>
            <a:endParaRPr lang="en-US" dirty="0"/>
          </a:p>
          <a:p>
            <a:r>
              <a:rPr lang="en-US" b="1" dirty="0"/>
              <a:t>STEP 1: </a:t>
            </a:r>
            <a:r>
              <a:rPr lang="en-US" dirty="0"/>
              <a:t>In an If Then Else Block, turn Left or Right based on whether the robot is too close to the wall or too far from the wall</a:t>
            </a:r>
          </a:p>
          <a:p>
            <a:r>
              <a:rPr lang="en-US" b="1" dirty="0"/>
              <a:t>STEP 2: </a:t>
            </a:r>
            <a:r>
              <a:rPr lang="en-US" dirty="0"/>
              <a:t>Repeat everything in a loop that runs forever (you can change the exit condition of the loop if you wish by switching out the loop block)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6691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094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Play the video to see how the robot should move</a:t>
            </a:r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B8F7FE-E293-5540-877A-1AE7C64FA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1418008"/>
            <a:ext cx="7099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Optimizing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en-US" dirty="0"/>
              <a:t>The code for the Simple Ultrasonic Wall Follow Challenge was slow and the robot wiggles back and forth a lot.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Challenge: </a:t>
            </a:r>
            <a:r>
              <a:rPr lang="en-US" dirty="0"/>
              <a:t>For this next challenge, think about how you can improve the program so that the wall follower is smoother.</a:t>
            </a:r>
          </a:p>
          <a:p>
            <a:endParaRPr lang="en-US" dirty="0"/>
          </a:p>
          <a:p>
            <a:r>
              <a:rPr lang="en-US" dirty="0"/>
              <a:t>Hint: Change the angle of the turns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883" y="4581709"/>
            <a:ext cx="335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Play the video to see how the robot should move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Do you notice any differences?</a:t>
            </a:r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3B6C-C472-C244-A7B4-3AC09C1C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874055"/>
          </a:xfrm>
        </p:spPr>
        <p:txBody>
          <a:bodyPr/>
          <a:lstStyle/>
          <a:p>
            <a:r>
              <a:rPr lang="en-US" dirty="0"/>
              <a:t>The angle in the steering block is changed from 50 to 20 so that the robot curves instead of making sharp turns.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20E75D-7A9D-BB49-AF78-3D85352C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3" y="2164977"/>
            <a:ext cx="6294493" cy="40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Seshan</a:t>
            </a:r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2020 EV3Lessons.com, Last edit 12/24/2019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505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224</TotalTime>
  <Words>365</Words>
  <Application>Microsoft Macintosh PowerPoint</Application>
  <PresentationFormat>On-screen Show (4:3)</PresentationFormat>
  <Paragraphs>36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intermediate</vt:lpstr>
      <vt:lpstr>intermediatev2</vt:lpstr>
      <vt:lpstr>PowerPoint Presentation</vt:lpstr>
      <vt:lpstr>Objectives</vt:lpstr>
      <vt:lpstr>Challenge 1: Simple Wall Follow</vt:lpstr>
      <vt:lpstr>Challenge 1 Solution</vt:lpstr>
      <vt:lpstr>Challenge 2: Optimizing the Code</vt:lpstr>
      <vt:lpstr>Challenge 2 Solution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Srinivasan Seshan</cp:lastModifiedBy>
  <cp:revision>21</cp:revision>
  <cp:lastPrinted>2016-07-20T03:38:37Z</cp:lastPrinted>
  <dcterms:created xsi:type="dcterms:W3CDTF">2015-11-17T22:44:14Z</dcterms:created>
  <dcterms:modified xsi:type="dcterms:W3CDTF">2019-12-25T14:40:29Z</dcterms:modified>
</cp:coreProperties>
</file>