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  <p:sldMasterId id="2147483750" r:id="rId3"/>
    <p:sldMasterId id="2147483762" r:id="rId4"/>
    <p:sldMasterId id="2147483784" r:id="rId5"/>
    <p:sldMasterId id="2147483796" r:id="rId6"/>
  </p:sldMasterIdLst>
  <p:notesMasterIdLst>
    <p:notesMasterId r:id="rId14"/>
  </p:notesMasterIdLst>
  <p:handoutMasterIdLst>
    <p:handoutMasterId r:id="rId15"/>
  </p:handoutMasterIdLst>
  <p:sldIdLst>
    <p:sldId id="422" r:id="rId7"/>
    <p:sldId id="418" r:id="rId8"/>
    <p:sldId id="414" r:id="rId9"/>
    <p:sldId id="415" r:id="rId10"/>
    <p:sldId id="411" r:id="rId11"/>
    <p:sldId id="412" r:id="rId12"/>
    <p:sldId id="42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9" autoAdjust="0"/>
    <p:restoredTop sz="96271" autoAdjust="0"/>
  </p:normalViewPr>
  <p:slideViewPr>
    <p:cSldViewPr snapToGrid="0" snapToObjects="1">
      <p:cViewPr varScale="1">
        <p:scale>
          <a:sx n="72" d="100"/>
          <a:sy n="72" d="100"/>
        </p:scale>
        <p:origin x="78" y="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38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2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C473-BA81-F049-B92E-80FB1B6CCEAE}" type="datetime1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8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18E7-4544-7340-A004-4DA995B9CB80}" type="datetime1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8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A1F0-8533-FE44-9D1A-778B76635056}" type="datetime1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1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B6E9-711D-5542-9BFC-063A91168D06}" type="datetime1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4324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DBAA-4B96-BA4E-92DB-93F0298D2A8B}" type="datetime1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97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B0B0-9800-6144-A0E0-8CBE35A2E58D}" type="datetime1">
              <a:rPr lang="en-US" smtClean="0"/>
              <a:t>9/16/2017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</p:spTree>
    <p:extLst>
      <p:ext uri="{BB962C8B-B14F-4D97-AF65-F5344CB8AC3E}">
        <p14:creationId xmlns:p14="http://schemas.microsoft.com/office/powerpoint/2010/main" val="81891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F8BA-2AE8-C643-B503-8690CD484F98}" type="datetime1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12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E6307-C5E6-284A-BE8E-78A2B7F5238C}" type="datetime1">
              <a:rPr lang="en-US" smtClean="0"/>
              <a:t>9/16/2017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96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DC61-1642-4748-9CC9-78266B7E1C41}" type="datetime1">
              <a:rPr lang="en-US" smtClean="0"/>
              <a:t>9/16/2017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4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6741-3B23-B045-864B-8F2961214255}" type="datetime1">
              <a:rPr lang="en-US" smtClean="0"/>
              <a:t>9/16/2017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28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B6DC-AE29-CB48-87F9-48635B873A12}" type="datetime1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34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A592-871E-1049-91CD-95097175A758}" type="datetime1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24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13CC-0A18-2A4B-9D6F-C27B47490B21}" type="datetime1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84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6DC9-BDC6-784F-8AC6-7F092335CA59}" type="datetime1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05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DFD1-D09D-484C-BDAF-6DE35EAA4C19}" type="datetime1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69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27F4-8F47-AB44-80A9-CD1759473ECD}" type="datetime1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6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183F-8457-D342-972A-4A014CCE0473}" type="datetime1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30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D6A6-1423-5247-8931-28FA810238E8}" type="datetime1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96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B72C-DBFC-454D-8B3B-E0BA4284A9E7}" type="datetime1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29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336B-9CB2-F742-9031-923ED79E5DF5}" type="datetime1">
              <a:rPr lang="en-US" smtClean="0"/>
              <a:t>9/16/2017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71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14F0-A460-0D4B-B825-DA8992F5E2FA}" type="datetime1">
              <a:rPr lang="en-US" smtClean="0"/>
              <a:t>9/16/2017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307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7815-2951-6249-A239-7E92E9AA331C}" type="datetime1">
              <a:rPr lang="en-US" smtClean="0"/>
              <a:t>9/16/2017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2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CEE1-F151-AA4B-BE50-2648DDF3C1C7}" type="datetime1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0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6A54-C3A8-6A47-8CF2-839B8CF64F99}" type="datetime1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5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E5EA-9BFE-2947-A952-5B1A3C6D01E6}" type="datetime1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36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9474-8EDD-3443-BF11-7E42C53DAFCB}" type="datetime1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91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E3FC-BA66-3641-ABC3-AC21A8AFC601}" type="datetime1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500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52806"/>
            <a:ext cx="8229600" cy="914400"/>
          </a:xfrm>
          <a:ln>
            <a:noFill/>
          </a:ln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400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8051" y="4172471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BY SANJAY &amp; ARVIND SESHAN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9500-A375-6748-8ACC-324CE04740CA}" type="datetime1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172471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256082" y="5579846"/>
            <a:ext cx="8430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INTERMEDIATE PROGRAMMING </a:t>
            </a:r>
            <a:r>
              <a:rPr lang="en-US" sz="3600" dirty="0"/>
              <a:t>LESSON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6082" y="178492"/>
            <a:ext cx="8650658" cy="294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400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7421-6587-7242-B5B0-0D5DB3CB7031}" type="datetime1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251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F01A-3005-BB48-AE17-E77698323F46}" type="datetime1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4413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874" y="1569719"/>
            <a:ext cx="4115526" cy="4572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569721"/>
            <a:ext cx="411552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EA90-35F5-6E46-9BC9-2F08628DB3E3}" type="datetime1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08546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495532"/>
            <a:ext cx="411552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874" y="2231814"/>
            <a:ext cx="4115526" cy="3955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495532"/>
            <a:ext cx="411552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231814"/>
            <a:ext cx="4115526" cy="3955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7142-308E-104C-8F36-2A9341D35728}" type="datetime1">
              <a:rPr lang="en-US" smtClean="0"/>
              <a:t>9/16/2017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2308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A722-38A0-D04D-8D49-2535CA53F03A}" type="datetime1">
              <a:rPr lang="en-US" smtClean="0"/>
              <a:t>9/16/2017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4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8EF2-DE24-794D-BDDD-7BB8B1DB9AA0}" type="datetime1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809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B39F-B404-B046-9A9E-D0D1C442D0C4}" type="datetime1">
              <a:rPr lang="en-US" smtClean="0"/>
              <a:t>9/16/2017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Copyright © EV3Lessons.com 2016 (Last edit: 07/04/2016)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2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A14FA62-BA50-454D-B5F4-BEC9DE13952A}" type="datetime1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350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75FE-9E6C-F242-B44A-2295D847FEB9}" type="datetime1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538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1FDE-4DED-D24A-BA4F-30158F01DCB1}" type="datetime1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4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FE861-746C-ED43-BF8C-19DE5192BA03}" type="datetime1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353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84BB-465E-3A49-835A-9459468D38F9}" type="datetime1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0377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8D65-2AFF-6847-A184-6BB2BE3A331F}" type="datetime1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599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9DD8-763D-F94B-9557-E178C9AAE84B}" type="datetime1">
              <a:rPr lang="en-US" smtClean="0"/>
              <a:t>9/16/2017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</p:spTree>
    <p:extLst>
      <p:ext uri="{BB962C8B-B14F-4D97-AF65-F5344CB8AC3E}">
        <p14:creationId xmlns:p14="http://schemas.microsoft.com/office/powerpoint/2010/main" val="2002235845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4492-D547-F548-94EA-853A12E5B201}" type="datetime1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984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9439-F875-474E-93D8-3F1C02291504}" type="datetime1">
              <a:rPr lang="en-US" smtClean="0"/>
              <a:t>9/16/2017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7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182F-9442-564B-9FE0-0A366B2687C8}" type="datetime1">
              <a:rPr lang="en-US" smtClean="0"/>
              <a:t>9/16/2017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485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0245-411D-5645-8D24-EE713642DCA3}" type="datetime1">
              <a:rPr lang="en-US" smtClean="0"/>
              <a:t>9/16/2017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47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9DD8-763D-F94B-9557-E178C9AAE84B}" type="datetime1">
              <a:rPr lang="en-US" smtClean="0"/>
              <a:t>9/16/2017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49112"/>
      </p:ext>
    </p:extLst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9DD8-763D-F94B-9557-E178C9AAE84B}" type="datetime1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2797477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9DD8-763D-F94B-9557-E178C9AAE84B}" type="datetime1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40483"/>
      </p:ext>
    </p:extLst>
  </p:cSld>
  <p:clrMapOvr>
    <a:masterClrMapping/>
  </p:clrMapOvr>
  <p:hf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F4A0-EA59-CC47-A06A-761D2A4B4AC8}" type="datetime1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995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D69C-EE9A-5844-BDD2-EE495878225E}" type="datetime1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2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E8F0C-F690-984D-97A5-2A1A1F38CA45}" type="datetime1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929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42F3-05E2-6E4D-B22F-A4B15202BAD6}" type="datetime1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47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6F11-32C1-0647-8775-D1AB0BA87447}" type="datetime1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819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773A-9F6B-644E-8854-3F0DE6573F35}" type="datetime1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07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2E0C-7EEE-B245-8BD0-501967C89422}" type="datetime1">
              <a:rPr lang="en-US" smtClean="0"/>
              <a:t>9/16/2017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931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87CE-B5F5-C846-B1D4-89864134B8B5}" type="datetime1">
              <a:rPr lang="en-US" smtClean="0"/>
              <a:t>9/16/2017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243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C33B-711B-1844-9F3C-BCAB2B5BD778}" type="datetime1">
              <a:rPr lang="en-US" smtClean="0"/>
              <a:t>9/16/2017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1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EC25-A7D8-AB48-8ED4-52E52BF98EDF}" type="datetime1">
              <a:rPr lang="en-US" smtClean="0"/>
              <a:t>9/16/2017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80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1FE6-FF84-C74B-94A0-0BF8B206D8E1}" type="datetime1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72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7F84D-39EF-844E-BF6B-853328168FEF}" type="datetime1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651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536E-A1EC-6044-B344-3C42F179AAC1}" type="datetime1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251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E7DB-ADC3-2445-B7E9-F3B6CE7C531F}" type="datetime1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69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022C-CC62-8D43-A3FF-94DFA5BC6494}" type="datetime1">
              <a:rPr lang="en-US" smtClean="0"/>
              <a:t>9/16/2017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7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D07C-4E86-6041-B1D3-A6B0D3D915FF}" type="datetime1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F791-F23B-EE4F-886D-EE14E245B72A}" type="datetime1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7A654-5146-E645-87FB-4CABA52494D6}" type="datetime1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08BD069-2577-E440-90D3-A1BD81049E75}" type="datetime1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523039"/>
            <a:ext cx="3845859" cy="25368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EV3Lessons.com 2016 (Last edit: 07/04/2016)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968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FC179-2BEF-164A-9057-16697693AE5A}" type="datetime1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1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F8BBAD2-CFAA-EB41-B508-A65A27FDBAE9}" type="datetime1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71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2A7A654-5146-E645-87FB-4CABA52494D6}" type="datetime1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6"/>
            <a:ext cx="3657600" cy="23035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EV3Lessons.com 2016 (Last edit: 07/04/2016)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888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2BB09-AD7A-F342-B78F-330E2C5B2E11}" type="datetime1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o.com/en-us/mindstorms/download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Introducción al sensor de sonido NXT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sz="2400" dirty="0">
                <a:solidFill>
                  <a:srgbClr val="D1282E"/>
                </a:solidFill>
              </a:rPr>
              <a:t>Lección</a:t>
            </a:r>
            <a:r>
              <a:rPr lang="en-US" sz="2400" dirty="0">
                <a:solidFill>
                  <a:srgbClr val="D1282E"/>
                </a:solidFill>
              </a:rPr>
              <a:t> </a:t>
            </a:r>
            <a:r>
              <a:rPr lang="es-MX" sz="2400" dirty="0">
                <a:solidFill>
                  <a:srgbClr val="D1282E"/>
                </a:solidFill>
              </a:rPr>
              <a:t>de Programación PARA Principiantes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67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Objetivos de la lección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MX" dirty="0"/>
              <a:t>Aprender a usar el sensor de sonido del NXT con el EV3</a:t>
            </a:r>
          </a:p>
          <a:p>
            <a:pPr marL="457200" indent="-457200">
              <a:buFont typeface="+mj-lt"/>
              <a:buAutoNum type="arabicPeriod"/>
            </a:pPr>
            <a:endParaRPr lang="es-MX" dirty="0"/>
          </a:p>
          <a:p>
            <a:pPr marL="457200" indent="-457200">
              <a:buFont typeface="+mj-lt"/>
              <a:buAutoNum type="arabicPeriod"/>
            </a:pPr>
            <a:endParaRPr lang="es-MX" dirty="0"/>
          </a:p>
          <a:p>
            <a:r>
              <a:rPr lang="es-MX" dirty="0"/>
              <a:t>Pre-requisitos: Interruptores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EV3Lessons.com 2016 (Last edit: 07/04/2016)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16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Descargando el bloque de sonido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22174"/>
            <a:ext cx="3776430" cy="4494938"/>
          </a:xfrm>
          <a:ln>
            <a:noFill/>
          </a:ln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s-MX" b="0" dirty="0"/>
              <a:t>El bloque de sonido esta disponible en la pagina de LEGO.com:</a:t>
            </a:r>
          </a:p>
          <a:p>
            <a:pPr marL="635508" lvl="1" indent="-342900">
              <a:buFont typeface="Arial"/>
              <a:buChar char="•"/>
            </a:pPr>
            <a:r>
              <a:rPr lang="es-MX" dirty="0">
                <a:hlinkClick r:id="rId3"/>
              </a:rPr>
              <a:t>http://www.lego.com/en-us/mindstorms/downloads</a:t>
            </a:r>
            <a:endParaRPr lang="es-MX" dirty="0"/>
          </a:p>
          <a:p>
            <a:pPr marL="342900" indent="-342900">
              <a:buFont typeface="Arial"/>
              <a:buChar char="•"/>
            </a:pPr>
            <a:endParaRPr lang="es-MX" b="0" dirty="0"/>
          </a:p>
          <a:p>
            <a:pPr marL="342900" indent="-342900">
              <a:buFont typeface="Arial"/>
              <a:buChar char="•"/>
            </a:pPr>
            <a:r>
              <a:rPr lang="es-MX" b="0" dirty="0"/>
              <a:t>Descarga el Bloque usando la lección de “Importando bloques adicionales de Lego” en principiantes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173" y="4327685"/>
            <a:ext cx="2086862" cy="17984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3629" y="1707584"/>
            <a:ext cx="4379089" cy="227499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06375" y="3678796"/>
            <a:ext cx="1358153" cy="2910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16017" y="3031840"/>
            <a:ext cx="1358153" cy="1712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375" y="4527341"/>
            <a:ext cx="1941373" cy="159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32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/>
              <a:t>Interruptor - Sensor de sonido NXT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283656" y="1511764"/>
            <a:ext cx="4961965" cy="480269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altLang="en-US" sz="2200" dirty="0"/>
              <a:t>Compare Mode</a:t>
            </a:r>
          </a:p>
          <a:p>
            <a:pPr lvl="1">
              <a:buFont typeface="Arial" charset="0"/>
              <a:buChar char="•"/>
            </a:pPr>
            <a:r>
              <a:rPr lang="en-US" altLang="en-US" sz="2000" dirty="0"/>
              <a:t>dB</a:t>
            </a:r>
          </a:p>
          <a:p>
            <a:pPr lvl="2">
              <a:buFont typeface="Arial" charset="0"/>
              <a:buChar char="•"/>
            </a:pPr>
            <a:r>
              <a:rPr lang="es-MX" dirty="0"/>
              <a:t>Nivel de sonido, escalado a un porcentaje</a:t>
            </a:r>
          </a:p>
          <a:p>
            <a:pPr lvl="1">
              <a:buFont typeface="Arial" charset="0"/>
              <a:buChar char="•"/>
            </a:pPr>
            <a:r>
              <a:rPr lang="en-US" altLang="en-US" sz="2200" dirty="0" err="1"/>
              <a:t>dBa</a:t>
            </a:r>
            <a:endParaRPr lang="en-US" altLang="en-US" sz="2200" dirty="0"/>
          </a:p>
          <a:p>
            <a:pPr lvl="2">
              <a:buFont typeface="Arial" charset="0"/>
              <a:buChar char="•"/>
            </a:pPr>
            <a:r>
              <a:rPr lang="es-MX" dirty="0"/>
              <a:t>Nivel de sonido, ajustado para aproximar la sensibilidad del oído humano, y luego escalado a un porcentaje</a:t>
            </a:r>
          </a:p>
          <a:p>
            <a:pPr lvl="2">
              <a:buFont typeface="Arial" charset="0"/>
              <a:buChar char="•"/>
            </a:pPr>
            <a:endParaRPr lang="en-US" sz="1800" dirty="0"/>
          </a:p>
          <a:p>
            <a:pPr>
              <a:buFont typeface="Arial" charset="0"/>
              <a:buChar char="•"/>
            </a:pPr>
            <a:r>
              <a:rPr lang="es-MX" sz="1600" dirty="0"/>
              <a:t>Fuente: Menú de ayuda de EV3</a:t>
            </a:r>
            <a:endParaRPr lang="en-US" altLang="en-US" sz="2400" dirty="0"/>
          </a:p>
          <a:p>
            <a:pPr lvl="1">
              <a:buFont typeface="Arial" charset="0"/>
              <a:buChar char="•"/>
            </a:pPr>
            <a:endParaRPr lang="en-US" altLang="en-US" dirty="0"/>
          </a:p>
          <a:p>
            <a:pPr lvl="1">
              <a:buFont typeface="Arial" charset="0"/>
              <a:buChar char="•"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7501" y="1723452"/>
            <a:ext cx="3283510" cy="445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90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Desafío del sensor de sonido</a:t>
            </a:r>
            <a:endParaRPr lang="en-US" altLang="en-US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s-MX" altLang="en-US" dirty="0"/>
              <a:t>Escriba un programa de "Celebración" en el que el robot se mueva más rápido o más lento dependiendo de cuán alto sea el sonido</a:t>
            </a:r>
            <a:endParaRPr lang="en-US" altLang="en-US" dirty="0"/>
          </a:p>
          <a:p>
            <a:pPr>
              <a:buFont typeface="Arial" charset="0"/>
              <a:buChar char="•"/>
            </a:pPr>
            <a:r>
              <a:rPr lang="es-MX" altLang="en-US" dirty="0"/>
              <a:t> Consejo</a:t>
            </a:r>
          </a:p>
          <a:p>
            <a:pPr lvl="1">
              <a:buFont typeface="Arial" charset="0"/>
              <a:buChar char="•"/>
            </a:pPr>
            <a:r>
              <a:rPr lang="es-MX" altLang="en-US" dirty="0"/>
              <a:t>Interruptor - Se utilizará el bloque de sensor de sonido NXT</a:t>
            </a:r>
          </a:p>
          <a:p>
            <a:pPr lvl="1">
              <a:buFont typeface="Arial" charset="0"/>
              <a:buChar char="•"/>
            </a:pPr>
            <a:r>
              <a:rPr lang="es-MX" altLang="en-US" dirty="0"/>
              <a:t>Puede utilizar dB o </a:t>
            </a:r>
            <a:r>
              <a:rPr lang="es-MX" altLang="en-US" dirty="0" err="1"/>
              <a:t>dBa</a:t>
            </a:r>
            <a:r>
              <a:rPr lang="es-MX" altLang="en-US" dirty="0"/>
              <a:t> para este reto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03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Solucion del Desafío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804" y="1282271"/>
            <a:ext cx="5503676" cy="42758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5328" y="4027075"/>
            <a:ext cx="1586051" cy="1477328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/>
              <a:t>Avanzer lentamente cuando el sonido es bajo(&lt;50)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3666" y="1637981"/>
            <a:ext cx="1586051" cy="1477328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Avanzar rápidamente cuando el sonido es Alto(&gt;50)</a:t>
            </a:r>
          </a:p>
        </p:txBody>
      </p:sp>
    </p:spTree>
    <p:extLst>
      <p:ext uri="{BB962C8B-B14F-4D97-AF65-F5344CB8AC3E}">
        <p14:creationId xmlns:p14="http://schemas.microsoft.com/office/powerpoint/2010/main" val="1320623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 err="1"/>
              <a:t>CREDIToS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4886"/>
            <a:ext cx="8245474" cy="4553003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s-MX" sz="1800" dirty="0"/>
              <a:t>Este tutorial fue creado por </a:t>
            </a:r>
            <a:r>
              <a:rPr lang="es-MX" sz="1800" dirty="0" err="1"/>
              <a:t>Sanjay</a:t>
            </a:r>
            <a:r>
              <a:rPr lang="es-MX" sz="1800" dirty="0"/>
              <a:t> </a:t>
            </a:r>
            <a:r>
              <a:rPr lang="es-MX" sz="1800" dirty="0" err="1"/>
              <a:t>Seshan</a:t>
            </a:r>
            <a:r>
              <a:rPr lang="es-MX" sz="1800" dirty="0"/>
              <a:t> and </a:t>
            </a:r>
            <a:r>
              <a:rPr lang="es-MX" sz="1800" dirty="0" err="1"/>
              <a:t>Arvind</a:t>
            </a:r>
            <a:r>
              <a:rPr lang="es-MX" sz="1800" dirty="0"/>
              <a:t> </a:t>
            </a:r>
            <a:r>
              <a:rPr lang="es-MX" sz="1800" dirty="0" err="1"/>
              <a:t>Seshan</a:t>
            </a:r>
            <a:r>
              <a:rPr lang="es-MX" sz="1800" dirty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s-MX" sz="1800" dirty="0"/>
              <a:t>Traducida por: Ian De La Garza </a:t>
            </a:r>
            <a:r>
              <a:rPr lang="es-MX" sz="1800" dirty="0" err="1"/>
              <a:t>Team</a:t>
            </a:r>
            <a:r>
              <a:rPr lang="es-MX" sz="1800" dirty="0"/>
              <a:t>: </a:t>
            </a:r>
            <a:r>
              <a:rPr lang="es-MX" sz="1800" dirty="0" err="1"/>
              <a:t>Voltec</a:t>
            </a:r>
            <a:r>
              <a:rPr lang="es-MX" sz="1800" dirty="0"/>
              <a:t> </a:t>
            </a:r>
            <a:r>
              <a:rPr lang="es-MX" sz="1800" dirty="0" err="1"/>
              <a:t>Robotics</a:t>
            </a:r>
            <a:r>
              <a:rPr lang="es-MX" sz="1800" dirty="0"/>
              <a:t> 6647</a:t>
            </a:r>
          </a:p>
          <a:p>
            <a:pPr marL="342900" indent="-342900">
              <a:buFont typeface="Arial"/>
              <a:buChar char="•"/>
            </a:pPr>
            <a:r>
              <a:rPr lang="es-MX" sz="1800" dirty="0"/>
              <a:t>Mas lecciones disponibles en www.ev3lessons.com</a:t>
            </a:r>
            <a:endParaRPr lang="en-US" sz="18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/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s-MX" altLang="en-US" sz="2000" dirty="0">
                <a:solidFill>
                  <a:srgbClr val="000000"/>
                </a:solidFill>
                <a:latin typeface="Helvetica Neue"/>
              </a:rPr>
              <a:t>                         Esta obra obtiene su licencia bajo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4507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ntermediat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mediate" id="{A8B508FD-F3C4-5D44-8770-8C90D5140433}" vid="{A7A04415-40D5-384B-8E25-2C693FE8AC67}"/>
    </a:ext>
  </a:extLst>
</a:theme>
</file>

<file path=ppt/theme/theme5.xml><?xml version="1.0" encoding="utf-8"?>
<a:theme xmlns:a="http://schemas.openxmlformats.org/drawingml/2006/main" name="1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6551</TotalTime>
  <Words>309</Words>
  <Application>Microsoft Office PowerPoint</Application>
  <PresentationFormat>On-screen Show (4:3)</PresentationFormat>
  <Paragraphs>47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Helvetica Neue</vt:lpstr>
      <vt:lpstr>Custom Design</vt:lpstr>
      <vt:lpstr>beginner</vt:lpstr>
      <vt:lpstr>1_Custom Design</vt:lpstr>
      <vt:lpstr>intermediate</vt:lpstr>
      <vt:lpstr>1_beginner</vt:lpstr>
      <vt:lpstr>2_Custom Design</vt:lpstr>
      <vt:lpstr>Lección de Programación PARA Principiantes</vt:lpstr>
      <vt:lpstr>Objetivos de la lección</vt:lpstr>
      <vt:lpstr>Descargando el bloque de sonido</vt:lpstr>
      <vt:lpstr>Interruptor - Sensor de sonido NXT</vt:lpstr>
      <vt:lpstr>Desafío del sensor de sonido</vt:lpstr>
      <vt:lpstr>Solucion del Desafío</vt:lpstr>
      <vt:lpstr>CREDIToS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cp:lastModifiedBy>Usuario</cp:lastModifiedBy>
  <cp:revision>41</cp:revision>
  <cp:lastPrinted>2015-11-14T12:58:37Z</cp:lastPrinted>
  <dcterms:created xsi:type="dcterms:W3CDTF">2014-08-07T02:19:13Z</dcterms:created>
  <dcterms:modified xsi:type="dcterms:W3CDTF">2017-09-16T21:17:52Z</dcterms:modified>
</cp:coreProperties>
</file>