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1"/>
  </p:notesMasterIdLst>
  <p:handoutMasterIdLst>
    <p:handoutMasterId r:id="rId12"/>
  </p:handoutMasterIdLst>
  <p:sldIdLst>
    <p:sldId id="304" r:id="rId3"/>
    <p:sldId id="289" r:id="rId4"/>
    <p:sldId id="299" r:id="rId5"/>
    <p:sldId id="300" r:id="rId6"/>
    <p:sldId id="305" r:id="rId7"/>
    <p:sldId id="301" r:id="rId8"/>
    <p:sldId id="30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15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9/11/22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655A-972C-4ADD-A359-CD7138476CD6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4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1CF3-3F56-4425-B34E-9919B97CE9C3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EADC-2CF8-4A28-89FA-8B94D7EB09F2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D490-95C3-422C-8A01-E76F93352806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65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108-FA28-497E-8ACA-D412A75292BC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1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ECE-B4B3-4AD4-8BD3-C3C6842438DA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55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5937-94A7-4549-9080-55C34ED5875E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5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D38-E997-44FC-AEF0-3109BC63E118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0897-DA55-4428-99C0-109204D8D2ED}" type="datetime1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6BF58-7A0B-49F0-83A0-D73F7E0164C5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71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6A92D04-4031-4298-8D8C-2E3F3F6ACBE9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78DF-05A2-4DBC-A82F-5F1493A6F47F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5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B0E-E90C-4C6F-93A3-7EEF9F4FA8CA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33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7F2-809B-43E4-90CE-AA8EF027F020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03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397D-DEE5-40D5-BA70-CABE086C39F8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F3F-1AF1-4B80-A8C8-CEC197C7ED23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2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9FBE-0174-419E-86C8-BEDDDE758562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2CB2-3720-4F04-A199-B8532FC11122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D85-CF50-4C15-94D8-82D0BE54EF2C}" type="datetime1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0871-2B3A-40DD-8B4D-B76A88C04EF4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52A8922-46DD-4358-BEBD-8031E9C3C1EB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B0FD-9433-4D97-9380-7DCDE467408D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BE5155-AD86-4629-B7CF-507D9A80118B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6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137136-F692-4B11-AD3A-6D0692C552C3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10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tiff"/><Relationship Id="rId4" Type="http://schemas.openxmlformats.org/officeDocument/2006/relationships/image" Target="../media/image1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/>
              <a:t>ERAGIKETA LOGIKOAK ETA ERABAKI HARTZEAK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672788" y="4341966"/>
            <a:ext cx="1700816" cy="105643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F7DDC58-EC72-43C7-8306-5A5D66FB4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9" y="154094"/>
            <a:ext cx="3853207" cy="1870649"/>
          </a:xfrm>
        </p:spPr>
        <p:txBody>
          <a:bodyPr>
            <a:normAutofit/>
          </a:bodyPr>
          <a:lstStyle/>
          <a:p>
            <a:r>
              <a:rPr lang="en-US" dirty="0"/>
              <a:t>PROGRAMAZIO GAI ERTAINAK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376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Helburuak</a:t>
            </a:r>
            <a:endParaRPr lang="es-MX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Ikasi</a:t>
            </a:r>
            <a:r>
              <a:rPr lang="es-MX" dirty="0"/>
              <a:t> </a:t>
            </a:r>
            <a:r>
              <a:rPr lang="es-MX" dirty="0" err="1"/>
              <a:t>Eragiketa</a:t>
            </a:r>
            <a:r>
              <a:rPr lang="es-MX" dirty="0"/>
              <a:t> </a:t>
            </a:r>
            <a:r>
              <a:rPr lang="es-MX" dirty="0" err="1"/>
              <a:t>Logikoen</a:t>
            </a:r>
            <a:r>
              <a:rPr lang="es-MX" dirty="0"/>
              <a:t> </a:t>
            </a:r>
            <a:r>
              <a:rPr lang="es-MX" dirty="0" err="1"/>
              <a:t>Blokearen</a:t>
            </a:r>
            <a:r>
              <a:rPr lang="es-MX" dirty="0"/>
              <a:t> </a:t>
            </a:r>
            <a:r>
              <a:rPr lang="es-MX" dirty="0" err="1"/>
              <a:t>erabilera</a:t>
            </a:r>
            <a:endParaRPr lang="es-MX" dirty="0"/>
          </a:p>
          <a:p>
            <a:endParaRPr lang="es-MX" dirty="0"/>
          </a:p>
          <a:p>
            <a:r>
              <a:rPr lang="es-MX" dirty="0" err="1"/>
              <a:t>Ikasi</a:t>
            </a:r>
            <a:r>
              <a:rPr lang="es-MX" dirty="0"/>
              <a:t> </a:t>
            </a:r>
            <a:r>
              <a:rPr lang="es-MX" dirty="0" err="1"/>
              <a:t>Eragiketa</a:t>
            </a:r>
            <a:r>
              <a:rPr lang="es-MX" dirty="0"/>
              <a:t> </a:t>
            </a:r>
            <a:r>
              <a:rPr lang="es-MX" dirty="0" err="1"/>
              <a:t>Logikoen</a:t>
            </a:r>
            <a:r>
              <a:rPr lang="es-MX" dirty="0"/>
              <a:t> </a:t>
            </a:r>
            <a:r>
              <a:rPr lang="es-MX" dirty="0" err="1"/>
              <a:t>Blokea</a:t>
            </a:r>
            <a:r>
              <a:rPr lang="es-MX" dirty="0"/>
              <a:t> </a:t>
            </a:r>
            <a:r>
              <a:rPr lang="es-MX" dirty="0" err="1"/>
              <a:t>erabiltzen</a:t>
            </a:r>
            <a:endParaRPr lang="es-MX" dirty="0"/>
          </a:p>
          <a:p>
            <a:endParaRPr lang="es-MX" dirty="0"/>
          </a:p>
          <a:p>
            <a:r>
              <a:rPr lang="es-MX" dirty="0" err="1"/>
              <a:t>Aurrebaldintzak</a:t>
            </a:r>
            <a:r>
              <a:rPr lang="es-MX" dirty="0"/>
              <a:t>: </a:t>
            </a:r>
            <a:r>
              <a:rPr lang="es-MX" dirty="0" err="1"/>
              <a:t>Datu</a:t>
            </a:r>
            <a:r>
              <a:rPr lang="es-MX" dirty="0"/>
              <a:t> </a:t>
            </a:r>
            <a:r>
              <a:rPr lang="es-MX" dirty="0" err="1"/>
              <a:t>kableak</a:t>
            </a:r>
            <a:r>
              <a:rPr lang="es-MX" dirty="0"/>
              <a:t>, </a:t>
            </a:r>
            <a:r>
              <a:rPr lang="es-MX" dirty="0" err="1"/>
              <a:t>Sentsoreak</a:t>
            </a:r>
            <a:endParaRPr lang="es-MX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732" y="420677"/>
            <a:ext cx="780659" cy="780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Eragiketa</a:t>
            </a:r>
            <a:r>
              <a:rPr lang="es-MX" dirty="0"/>
              <a:t> </a:t>
            </a:r>
            <a:r>
              <a:rPr lang="es-MX" dirty="0" err="1"/>
              <a:t>Logikoen</a:t>
            </a:r>
            <a:r>
              <a:rPr lang="es-MX" dirty="0"/>
              <a:t> </a:t>
            </a:r>
            <a:r>
              <a:rPr lang="es-MX" dirty="0" err="1"/>
              <a:t>Blokea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80" y="1334925"/>
            <a:ext cx="8596811" cy="4654528"/>
          </a:xfrm>
        </p:spPr>
        <p:txBody>
          <a:bodyPr/>
          <a:lstStyle/>
          <a:p>
            <a:r>
              <a:rPr lang="es-MX" dirty="0" err="1"/>
              <a:t>Eragiketa</a:t>
            </a:r>
            <a:r>
              <a:rPr lang="es-MX" dirty="0"/>
              <a:t> </a:t>
            </a:r>
            <a:r>
              <a:rPr lang="es-MX" dirty="0" err="1"/>
              <a:t>Logikoen</a:t>
            </a:r>
            <a:r>
              <a:rPr lang="es-MX" dirty="0"/>
              <a:t> </a:t>
            </a:r>
            <a:r>
              <a:rPr lang="es-MX" dirty="0" err="1"/>
              <a:t>Blokeak</a:t>
            </a:r>
            <a:r>
              <a:rPr lang="es-MX" dirty="0"/>
              <a:t> </a:t>
            </a:r>
            <a:r>
              <a:rPr lang="es-MX" dirty="0" err="1"/>
              <a:t>eragiketak</a:t>
            </a:r>
            <a:r>
              <a:rPr lang="es-MX" dirty="0"/>
              <a:t> </a:t>
            </a:r>
            <a:r>
              <a:rPr lang="es-MX" dirty="0" err="1"/>
              <a:t>egiten</a:t>
            </a:r>
            <a:r>
              <a:rPr lang="es-MX" dirty="0"/>
              <a:t> </a:t>
            </a:r>
            <a:r>
              <a:rPr lang="es-MX" dirty="0" err="1"/>
              <a:t>ditu</a:t>
            </a:r>
            <a:r>
              <a:rPr lang="es-MX" dirty="0"/>
              <a:t> </a:t>
            </a:r>
            <a:r>
              <a:rPr lang="es-MX" dirty="0" err="1"/>
              <a:t>bere</a:t>
            </a:r>
            <a:r>
              <a:rPr lang="es-MX" dirty="0"/>
              <a:t> </a:t>
            </a:r>
            <a:r>
              <a:rPr lang="es-MX" dirty="0" err="1"/>
              <a:t>sarrerekin</a:t>
            </a:r>
            <a:r>
              <a:rPr lang="es-MX" dirty="0"/>
              <a:t>, eta era </a:t>
            </a:r>
            <a:r>
              <a:rPr lang="es-MX" dirty="0" err="1"/>
              <a:t>logiko</a:t>
            </a:r>
            <a:r>
              <a:rPr lang="es-MX" dirty="0"/>
              <a:t> </a:t>
            </a:r>
            <a:r>
              <a:rPr lang="es-MX" dirty="0" err="1"/>
              <a:t>bateko</a:t>
            </a:r>
            <a:r>
              <a:rPr lang="es-MX" dirty="0"/>
              <a:t> </a:t>
            </a:r>
            <a:r>
              <a:rPr lang="es-MX" dirty="0" err="1"/>
              <a:t>emaitza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 </a:t>
            </a:r>
            <a:r>
              <a:rPr lang="es-MX" dirty="0" err="1"/>
              <a:t>ematen</a:t>
            </a:r>
            <a:r>
              <a:rPr lang="es-MX" dirty="0"/>
              <a:t> du</a:t>
            </a:r>
          </a:p>
          <a:p>
            <a:r>
              <a:rPr lang="es-MX" dirty="0" err="1"/>
              <a:t>Eragiketa</a:t>
            </a:r>
            <a:r>
              <a:rPr lang="es-MX" dirty="0"/>
              <a:t> </a:t>
            </a:r>
            <a:r>
              <a:rPr lang="es-MX" dirty="0" err="1"/>
              <a:t>Logikoen</a:t>
            </a:r>
            <a:r>
              <a:rPr lang="es-MX" dirty="0"/>
              <a:t> </a:t>
            </a:r>
            <a:r>
              <a:rPr lang="es-MX" dirty="0" err="1"/>
              <a:t>Blokeak</a:t>
            </a:r>
            <a:r>
              <a:rPr lang="es-MX" dirty="0"/>
              <a:t> </a:t>
            </a:r>
            <a:r>
              <a:rPr lang="es-MX" dirty="0" err="1"/>
              <a:t>bi</a:t>
            </a:r>
            <a:r>
              <a:rPr lang="es-MX" dirty="0"/>
              <a:t> </a:t>
            </a:r>
            <a:r>
              <a:rPr lang="es-MX" dirty="0" err="1"/>
              <a:t>balio</a:t>
            </a:r>
            <a:r>
              <a:rPr lang="es-MX" dirty="0"/>
              <a:t> </a:t>
            </a:r>
            <a:r>
              <a:rPr lang="es-MX" dirty="0" err="1"/>
              <a:t>logiko</a:t>
            </a:r>
            <a:r>
              <a:rPr lang="es-MX" dirty="0"/>
              <a:t> </a:t>
            </a:r>
            <a:r>
              <a:rPr lang="es-MX" dirty="0" err="1"/>
              <a:t>hartzen</a:t>
            </a:r>
            <a:r>
              <a:rPr lang="es-MX" dirty="0"/>
              <a:t> </a:t>
            </a:r>
            <a:r>
              <a:rPr lang="es-MX" dirty="0" err="1"/>
              <a:t>ditu</a:t>
            </a:r>
            <a:r>
              <a:rPr lang="es-MX" dirty="0"/>
              <a:t> (</a:t>
            </a:r>
            <a:r>
              <a:rPr lang="es-MX" dirty="0" err="1"/>
              <a:t>Egia</a:t>
            </a:r>
            <a:r>
              <a:rPr lang="es-MX" dirty="0"/>
              <a:t> </a:t>
            </a:r>
            <a:r>
              <a:rPr lang="es-MX" dirty="0" err="1"/>
              <a:t>edo</a:t>
            </a:r>
            <a:r>
              <a:rPr lang="es-MX" dirty="0"/>
              <a:t> </a:t>
            </a:r>
            <a:r>
              <a:rPr lang="es-MX" dirty="0" err="1"/>
              <a:t>Gezurra</a:t>
            </a:r>
            <a:r>
              <a:rPr lang="es-MX" dirty="0"/>
              <a:t>), eta era </a:t>
            </a:r>
            <a:r>
              <a:rPr lang="es-MX" dirty="0" err="1"/>
              <a:t>logikoko</a:t>
            </a:r>
            <a:r>
              <a:rPr lang="es-MX" dirty="0"/>
              <a:t> </a:t>
            </a:r>
            <a:r>
              <a:rPr lang="es-MX" dirty="0" err="1"/>
              <a:t>emaitza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 </a:t>
            </a:r>
            <a:r>
              <a:rPr lang="es-MX" dirty="0" err="1"/>
              <a:t>ematen</a:t>
            </a:r>
            <a:r>
              <a:rPr lang="es-MX" dirty="0"/>
              <a:t> du (</a:t>
            </a:r>
            <a:r>
              <a:rPr lang="es-MX" dirty="0" err="1"/>
              <a:t>Egia</a:t>
            </a:r>
            <a:r>
              <a:rPr lang="es-MX" dirty="0"/>
              <a:t> </a:t>
            </a:r>
            <a:r>
              <a:rPr lang="es-MX" dirty="0" err="1"/>
              <a:t>edo</a:t>
            </a:r>
            <a:r>
              <a:rPr lang="es-MX" dirty="0"/>
              <a:t> </a:t>
            </a:r>
            <a:r>
              <a:rPr lang="es-MX" dirty="0" err="1"/>
              <a:t>Gezurra</a:t>
            </a:r>
            <a:r>
              <a:rPr lang="es-MX" dirty="0"/>
              <a:t>)</a:t>
            </a:r>
          </a:p>
          <a:p>
            <a:pPr marL="0" indent="0">
              <a:buNone/>
            </a:pPr>
            <a:r>
              <a:rPr lang="es-MX" dirty="0"/>
              <a:t>  Era </a:t>
            </a:r>
            <a:r>
              <a:rPr lang="es-MX" dirty="0" err="1"/>
              <a:t>logikoko</a:t>
            </a:r>
            <a:r>
              <a:rPr lang="es-MX" dirty="0"/>
              <a:t> </a:t>
            </a:r>
            <a:r>
              <a:rPr lang="es-MX" dirty="0" err="1"/>
              <a:t>balioak</a:t>
            </a:r>
            <a:r>
              <a:rPr lang="es-MX" dirty="0"/>
              <a:t> </a:t>
            </a:r>
            <a:r>
              <a:rPr lang="es-MX" dirty="0" err="1"/>
              <a:t>erabili</a:t>
            </a:r>
            <a:r>
              <a:rPr lang="es-MX" dirty="0"/>
              <a:t> </a:t>
            </a:r>
            <a:r>
              <a:rPr lang="es-MX" dirty="0" err="1"/>
              <a:t>daitezke</a:t>
            </a:r>
            <a:r>
              <a:rPr lang="es-MX" dirty="0"/>
              <a:t> </a:t>
            </a:r>
            <a:r>
              <a:rPr lang="es-MX" dirty="0" err="1"/>
              <a:t>etengailu</a:t>
            </a:r>
            <a:br>
              <a:rPr lang="es-MX" dirty="0"/>
            </a:br>
            <a:r>
              <a:rPr lang="es-MX" dirty="0"/>
              <a:t>  </a:t>
            </a:r>
            <a:r>
              <a:rPr lang="es-MX" dirty="0" err="1"/>
              <a:t>baldintzetan</a:t>
            </a:r>
            <a:r>
              <a:rPr lang="es-MX" dirty="0"/>
              <a:t> eta </a:t>
            </a:r>
            <a:r>
              <a:rPr lang="es-MX" dirty="0" err="1"/>
              <a:t>bukleetan</a:t>
            </a:r>
            <a:r>
              <a:rPr lang="es-MX" dirty="0"/>
              <a:t>.</a:t>
            </a:r>
          </a:p>
          <a:p>
            <a:pPr marL="0" indent="0">
              <a:buNone/>
            </a:pPr>
            <a:r>
              <a:rPr lang="es-MX" dirty="0"/>
              <a:t>  </a:t>
            </a:r>
            <a:r>
              <a:rPr lang="es-MX" dirty="0" err="1"/>
              <a:t>Leio</a:t>
            </a:r>
            <a:r>
              <a:rPr lang="es-MX" dirty="0"/>
              <a:t> </a:t>
            </a:r>
            <a:r>
              <a:rPr lang="es-MX" dirty="0" err="1"/>
              <a:t>gorrian</a:t>
            </a:r>
            <a:r>
              <a:rPr lang="es-MX" dirty="0"/>
              <a:t> </a:t>
            </a:r>
            <a:r>
              <a:rPr lang="es-MX" dirty="0" err="1"/>
              <a:t>dago</a:t>
            </a:r>
            <a:endParaRPr lang="es-MX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78105" y="4137809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Modua</a:t>
            </a:r>
            <a:endParaRPr lang="es-MX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" y="4764621"/>
            <a:ext cx="7344229" cy="1183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76" y="2723770"/>
            <a:ext cx="2247900" cy="12319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062514" y="5144071"/>
            <a:ext cx="711200" cy="803891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78892" y="3822948"/>
            <a:ext cx="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79680" y="3822948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Sarrerak</a:t>
            </a:r>
            <a:endParaRPr lang="es-MX" dirty="0"/>
          </a:p>
        </p:txBody>
      </p:sp>
      <p:sp>
        <p:nvSpPr>
          <p:cNvPr id="14" name="TextBox 13"/>
          <p:cNvSpPr txBox="1"/>
          <p:nvPr/>
        </p:nvSpPr>
        <p:spPr>
          <a:xfrm>
            <a:off x="7286058" y="4150301"/>
            <a:ext cx="18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Irteera</a:t>
            </a:r>
            <a:r>
              <a:rPr lang="es-MX" dirty="0"/>
              <a:t>/</a:t>
            </a:r>
            <a:r>
              <a:rPr lang="es-MX" dirty="0" err="1"/>
              <a:t>Emaitza</a:t>
            </a:r>
            <a:endParaRPr lang="es-MX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08506" y="3808434"/>
            <a:ext cx="0" cy="4447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54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Bloke</a:t>
            </a:r>
            <a:r>
              <a:rPr lang="es-MX" dirty="0"/>
              <a:t> </a:t>
            </a:r>
            <a:r>
              <a:rPr lang="es-MX" dirty="0" err="1"/>
              <a:t>logikoko</a:t>
            </a:r>
            <a:r>
              <a:rPr lang="es-MX" dirty="0"/>
              <a:t> </a:t>
            </a:r>
            <a:r>
              <a:rPr lang="es-MX" dirty="0" err="1"/>
              <a:t>moduak</a:t>
            </a:r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176219"/>
              </p:ext>
            </p:extLst>
          </p:nvPr>
        </p:nvGraphicFramePr>
        <p:xfrm>
          <a:off x="356735" y="1770743"/>
          <a:ext cx="8574088" cy="409513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9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9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135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err="1"/>
                        <a:t>Ikonoa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err="1"/>
                        <a:t>Modua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err="1"/>
                        <a:t>Portuak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err="1"/>
                        <a:t>Irteera</a:t>
                      </a:r>
                      <a:r>
                        <a:rPr lang="es-MX" noProof="0" dirty="0"/>
                        <a:t>/</a:t>
                      </a:r>
                      <a:r>
                        <a:rPr lang="es-MX" noProof="0" dirty="0" err="1"/>
                        <a:t>Emaitza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755"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Benetazkoa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baldin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eta A eta B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benetazkoak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badira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bestela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faltsua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755"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Benetazkoa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baldin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eta A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edo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 (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edo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biak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benetazkoak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badira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gezurra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baldin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eta A eta B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faltsuak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badira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4389"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XOR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Benetazkoa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bakarrik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edo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bakarrik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benetazkoak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badira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s-MX" dirty="0"/>
                      </a:b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Faltsua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eta B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benetazkoak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badira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s-MX" dirty="0"/>
                      </a:b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Faltsua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eta B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faltsuak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badira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6453"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Benetazkoa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baldin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eta A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faltsua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s-MX" dirty="0"/>
                      </a:b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Faltsua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benetazkoa</a:t>
                      </a:r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65" y="2250322"/>
            <a:ext cx="715847" cy="449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65" y="2952385"/>
            <a:ext cx="715847" cy="449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65" y="3828342"/>
            <a:ext cx="715847" cy="449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965" y="4842787"/>
            <a:ext cx="715847" cy="44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0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Eginkizun</a:t>
            </a:r>
            <a:r>
              <a:rPr lang="es-MX" dirty="0"/>
              <a:t> </a:t>
            </a:r>
            <a:r>
              <a:rPr lang="es-MX" dirty="0" err="1"/>
              <a:t>logikoen</a:t>
            </a:r>
            <a:r>
              <a:rPr lang="es-MX" dirty="0"/>
              <a:t> taula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97287"/>
              </p:ext>
            </p:extLst>
          </p:nvPr>
        </p:nvGraphicFramePr>
        <p:xfrm>
          <a:off x="923909" y="1937982"/>
          <a:ext cx="3047589" cy="1828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41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847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err="1"/>
                        <a:t>Irteera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29">
                <a:tc>
                  <a:txBody>
                    <a:bodyPr/>
                    <a:lstStyle/>
                    <a:p>
                      <a:pPr algn="ctr"/>
                      <a:r>
                        <a:rPr lang="es-MX" baseline="0" noProof="0" dirty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5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32346"/>
              </p:ext>
            </p:extLst>
          </p:nvPr>
        </p:nvGraphicFramePr>
        <p:xfrm>
          <a:off x="4857947" y="1953905"/>
          <a:ext cx="3047589" cy="1828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41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847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err="1"/>
                        <a:t>Irteera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29">
                <a:tc>
                  <a:txBody>
                    <a:bodyPr/>
                    <a:lstStyle/>
                    <a:p>
                      <a:pPr algn="ctr"/>
                      <a:r>
                        <a:rPr lang="es-MX" baseline="0" noProof="0" dirty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5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388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18260"/>
              </p:ext>
            </p:extLst>
          </p:nvPr>
        </p:nvGraphicFramePr>
        <p:xfrm>
          <a:off x="1237807" y="4667534"/>
          <a:ext cx="2223404" cy="10972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41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14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err="1"/>
                        <a:t>Irteera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29">
                <a:tc>
                  <a:txBody>
                    <a:bodyPr/>
                    <a:lstStyle/>
                    <a:p>
                      <a:pPr algn="ctr"/>
                      <a:r>
                        <a:rPr lang="es-MX" baseline="0" noProof="0" dirty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5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00826"/>
              </p:ext>
            </p:extLst>
          </p:nvPr>
        </p:nvGraphicFramePr>
        <p:xfrm>
          <a:off x="4857947" y="4317243"/>
          <a:ext cx="3047589" cy="1828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41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847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err="1"/>
                        <a:t>Irteera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29">
                <a:tc>
                  <a:txBody>
                    <a:bodyPr/>
                    <a:lstStyle/>
                    <a:p>
                      <a:pPr algn="ctr"/>
                      <a:r>
                        <a:rPr lang="es-MX" baseline="0" noProof="0" dirty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5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388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1898696" y="1414762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AND</a:t>
            </a:r>
            <a:endParaRPr lang="es-MX" sz="28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067393" y="1414762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OR</a:t>
            </a:r>
            <a:endParaRPr lang="es-MX" sz="28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898695" y="4130612"/>
            <a:ext cx="834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NOT</a:t>
            </a:r>
            <a:endParaRPr lang="es-MX" sz="28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925682" y="3794023"/>
            <a:ext cx="813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XOR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75759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1" t="31735" r="11568" b="34155"/>
          <a:stretch/>
        </p:blipFill>
        <p:spPr>
          <a:xfrm>
            <a:off x="6214382" y="3911211"/>
            <a:ext cx="2421924" cy="1124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Bloke</a:t>
            </a:r>
            <a:r>
              <a:rPr lang="es-MX" dirty="0"/>
              <a:t> </a:t>
            </a:r>
            <a:r>
              <a:rPr lang="es-MX" dirty="0" err="1"/>
              <a:t>logikoa</a:t>
            </a:r>
            <a:r>
              <a:rPr lang="es-MX" dirty="0"/>
              <a:t> </a:t>
            </a:r>
            <a:r>
              <a:rPr lang="es-MX" dirty="0" err="1"/>
              <a:t>hiru</a:t>
            </a:r>
            <a:r>
              <a:rPr lang="es-MX" dirty="0"/>
              <a:t> </a:t>
            </a:r>
            <a:r>
              <a:rPr lang="es-MX" dirty="0" err="1"/>
              <a:t>urrats</a:t>
            </a:r>
            <a:r>
              <a:rPr lang="es-MX" dirty="0"/>
              <a:t> </a:t>
            </a:r>
            <a:r>
              <a:rPr lang="es-MX" dirty="0" err="1"/>
              <a:t>sinpletan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ERRONKA: </a:t>
            </a:r>
            <a:r>
              <a:rPr lang="es-MX" dirty="0" err="1"/>
              <a:t>Gidatu</a:t>
            </a:r>
            <a:r>
              <a:rPr lang="es-MX" dirty="0"/>
              <a:t> </a:t>
            </a:r>
            <a:r>
              <a:rPr lang="es-MX" dirty="0" err="1"/>
              <a:t>errobot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 </a:t>
            </a:r>
            <a:r>
              <a:rPr lang="es-MX" dirty="0" err="1"/>
              <a:t>aurrerantz</a:t>
            </a:r>
            <a:r>
              <a:rPr lang="es-MX" dirty="0"/>
              <a:t> </a:t>
            </a:r>
            <a:r>
              <a:rPr lang="es-MX" dirty="0" err="1"/>
              <a:t>Ukimen</a:t>
            </a:r>
            <a:r>
              <a:rPr lang="es-MX" dirty="0"/>
              <a:t> </a:t>
            </a:r>
            <a:r>
              <a:rPr lang="es-MX" dirty="0" err="1"/>
              <a:t>sentsore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 </a:t>
            </a:r>
            <a:r>
              <a:rPr lang="es-MX" dirty="0" err="1"/>
              <a:t>ukitu</a:t>
            </a:r>
            <a:r>
              <a:rPr lang="es-MX" dirty="0"/>
              <a:t> </a:t>
            </a:r>
            <a:r>
              <a:rPr lang="es-MX" dirty="0" err="1"/>
              <a:t>denerarte</a:t>
            </a:r>
            <a:r>
              <a:rPr lang="es-MX" dirty="0"/>
              <a:t> </a:t>
            </a:r>
            <a:r>
              <a:rPr lang="es-MX" dirty="0" err="1"/>
              <a:t>edo</a:t>
            </a:r>
            <a:r>
              <a:rPr lang="es-MX" dirty="0"/>
              <a:t> </a:t>
            </a:r>
            <a:r>
              <a:rPr lang="es-MX" dirty="0" err="1"/>
              <a:t>kolore</a:t>
            </a:r>
            <a:r>
              <a:rPr lang="es-MX" dirty="0"/>
              <a:t> </a:t>
            </a:r>
            <a:r>
              <a:rPr lang="es-MX" dirty="0" err="1"/>
              <a:t>sentsoreak</a:t>
            </a:r>
            <a:r>
              <a:rPr lang="es-MX" dirty="0"/>
              <a:t> </a:t>
            </a:r>
            <a:r>
              <a:rPr lang="es-MX" dirty="0" err="1"/>
              <a:t>kolore</a:t>
            </a:r>
            <a:r>
              <a:rPr lang="es-MX" dirty="0"/>
              <a:t> </a:t>
            </a:r>
            <a:r>
              <a:rPr lang="es-MX" dirty="0" err="1"/>
              <a:t>beltza</a:t>
            </a:r>
            <a:r>
              <a:rPr lang="es-MX" dirty="0"/>
              <a:t> </a:t>
            </a:r>
            <a:r>
              <a:rPr lang="es-MX" dirty="0" err="1"/>
              <a:t>ikusten</a:t>
            </a:r>
            <a:r>
              <a:rPr lang="es-MX" dirty="0"/>
              <a:t> </a:t>
            </a:r>
            <a:r>
              <a:rPr lang="es-MX" dirty="0" err="1"/>
              <a:t>duen</a:t>
            </a:r>
            <a:r>
              <a:rPr lang="es-MX" dirty="0"/>
              <a:t>.</a:t>
            </a:r>
          </a:p>
          <a:p>
            <a:r>
              <a:rPr lang="es-MX" b="1" dirty="0"/>
              <a:t>1 URRATSA:</a:t>
            </a:r>
            <a:r>
              <a:rPr lang="es-MX" dirty="0"/>
              <a:t> </a:t>
            </a:r>
            <a:r>
              <a:rPr lang="es-MX" dirty="0" err="1"/>
              <a:t>Piztu</a:t>
            </a:r>
            <a:r>
              <a:rPr lang="es-MX" dirty="0"/>
              <a:t> </a:t>
            </a:r>
            <a:r>
              <a:rPr lang="es-MX" dirty="0" err="1"/>
              <a:t>motoreak</a:t>
            </a:r>
            <a:endParaRPr lang="es-MX" dirty="0"/>
          </a:p>
          <a:p>
            <a:r>
              <a:rPr lang="es-MX" b="1" dirty="0"/>
              <a:t>2 URRATSA: </a:t>
            </a:r>
            <a:r>
              <a:rPr lang="es-MX" dirty="0" err="1"/>
              <a:t>Gehitu</a:t>
            </a:r>
            <a:r>
              <a:rPr lang="es-MX" dirty="0"/>
              <a:t> </a:t>
            </a:r>
            <a:r>
              <a:rPr lang="es-MX" dirty="0" err="1"/>
              <a:t>Logika</a:t>
            </a:r>
            <a:r>
              <a:rPr lang="es-MX" dirty="0"/>
              <a:t> eta </a:t>
            </a:r>
            <a:r>
              <a:rPr lang="es-MX" dirty="0" err="1"/>
              <a:t>Sentsore</a:t>
            </a:r>
            <a:r>
              <a:rPr lang="es-MX" dirty="0"/>
              <a:t> </a:t>
            </a:r>
            <a:r>
              <a:rPr lang="es-MX" dirty="0" err="1"/>
              <a:t>blokeak</a:t>
            </a:r>
            <a:endParaRPr lang="es-MX" dirty="0"/>
          </a:p>
          <a:p>
            <a:pPr lvl="1"/>
            <a:r>
              <a:rPr lang="es-MX" dirty="0"/>
              <a:t>A. </a:t>
            </a:r>
            <a:r>
              <a:rPr lang="es-MX" dirty="0" err="1"/>
              <a:t>Konfiguratu</a:t>
            </a:r>
            <a:r>
              <a:rPr lang="es-MX" dirty="0"/>
              <a:t> </a:t>
            </a:r>
            <a:r>
              <a:rPr lang="es-MX" dirty="0" err="1"/>
              <a:t>bloke</a:t>
            </a:r>
            <a:r>
              <a:rPr lang="es-MX" dirty="0"/>
              <a:t> </a:t>
            </a:r>
            <a:r>
              <a:rPr lang="es-MX" dirty="0" err="1"/>
              <a:t>logikoa</a:t>
            </a:r>
            <a:r>
              <a:rPr lang="es-MX" dirty="0"/>
              <a:t> “OR” </a:t>
            </a:r>
            <a:r>
              <a:rPr lang="es-MX" dirty="0" err="1"/>
              <a:t>moduan</a:t>
            </a:r>
            <a:endParaRPr lang="es-MX" dirty="0"/>
          </a:p>
          <a:p>
            <a:pPr lvl="1"/>
            <a:r>
              <a:rPr lang="es-MX" dirty="0"/>
              <a:t>B. </a:t>
            </a:r>
            <a:r>
              <a:rPr lang="es-MX" dirty="0" err="1"/>
              <a:t>Konektatu</a:t>
            </a:r>
            <a:r>
              <a:rPr lang="es-MX" dirty="0"/>
              <a:t> </a:t>
            </a:r>
            <a:r>
              <a:rPr lang="es-MX" dirty="0" err="1"/>
              <a:t>sarrerak</a:t>
            </a:r>
            <a:r>
              <a:rPr lang="es-MX" dirty="0"/>
              <a:t>: </a:t>
            </a:r>
            <a:r>
              <a:rPr lang="es-MX" dirty="0" err="1"/>
              <a:t>Ipini</a:t>
            </a:r>
            <a:r>
              <a:rPr lang="es-MX" dirty="0"/>
              <a:t> </a:t>
            </a:r>
            <a:r>
              <a:rPr lang="es-MX" dirty="0" err="1"/>
              <a:t>kolore</a:t>
            </a:r>
            <a:r>
              <a:rPr lang="es-MX" dirty="0"/>
              <a:t> </a:t>
            </a:r>
            <a:r>
              <a:rPr lang="es-MX" dirty="0" err="1"/>
              <a:t>sentsore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 eta </a:t>
            </a:r>
            <a:r>
              <a:rPr lang="es-MX" dirty="0" err="1"/>
              <a:t>ukimen</a:t>
            </a:r>
            <a:r>
              <a:rPr lang="es-MX" dirty="0"/>
              <a:t> </a:t>
            </a:r>
            <a:r>
              <a:rPr lang="es-MX" dirty="0" err="1"/>
              <a:t>sentsore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 eta </a:t>
            </a:r>
            <a:r>
              <a:rPr lang="es-MX" dirty="0" err="1"/>
              <a:t>konektatu</a:t>
            </a:r>
            <a:r>
              <a:rPr lang="es-MX" dirty="0"/>
              <a:t> </a:t>
            </a:r>
            <a:r>
              <a:rPr lang="es-MX" dirty="0" err="1"/>
              <a:t>Eragiketa</a:t>
            </a:r>
            <a:r>
              <a:rPr lang="es-MX" dirty="0"/>
              <a:t> </a:t>
            </a:r>
            <a:r>
              <a:rPr lang="es-MX" dirty="0" err="1"/>
              <a:t>Logikoak</a:t>
            </a:r>
            <a:r>
              <a:rPr lang="es-MX" dirty="0"/>
              <a:t> </a:t>
            </a:r>
            <a:r>
              <a:rPr lang="es-MX" dirty="0" err="1"/>
              <a:t>blokean</a:t>
            </a:r>
            <a:endParaRPr lang="es-MX" dirty="0"/>
          </a:p>
          <a:p>
            <a:r>
              <a:rPr lang="es-MX" b="1" dirty="0"/>
              <a:t>3 URRATSA: </a:t>
            </a:r>
            <a:r>
              <a:rPr lang="es-MX" dirty="0" err="1"/>
              <a:t>Gehitu</a:t>
            </a:r>
            <a:r>
              <a:rPr lang="es-MX" dirty="0"/>
              <a:t> </a:t>
            </a:r>
            <a:r>
              <a:rPr lang="es-MX" dirty="0" err="1"/>
              <a:t>bukle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: </a:t>
            </a:r>
          </a:p>
          <a:p>
            <a:pPr lvl="1"/>
            <a:r>
              <a:rPr lang="es-MX" dirty="0" err="1"/>
              <a:t>Ipini</a:t>
            </a:r>
            <a:r>
              <a:rPr lang="es-MX" dirty="0"/>
              <a:t> </a:t>
            </a:r>
            <a:r>
              <a:rPr lang="es-MX" dirty="0" err="1"/>
              <a:t>logika</a:t>
            </a:r>
            <a:r>
              <a:rPr lang="es-MX" dirty="0"/>
              <a:t> eta </a:t>
            </a:r>
            <a:r>
              <a:rPr lang="es-MX" dirty="0" err="1"/>
              <a:t>sentsore</a:t>
            </a:r>
            <a:r>
              <a:rPr lang="es-MX" dirty="0"/>
              <a:t> </a:t>
            </a:r>
            <a:r>
              <a:rPr lang="es-MX" dirty="0" err="1"/>
              <a:t>blokeak</a:t>
            </a:r>
            <a:r>
              <a:rPr lang="es-MX" dirty="0"/>
              <a:t> </a:t>
            </a:r>
            <a:r>
              <a:rPr lang="es-MX" dirty="0" err="1"/>
              <a:t>bukle</a:t>
            </a:r>
            <a:r>
              <a:rPr lang="es-MX" dirty="0"/>
              <a:t> batean.</a:t>
            </a:r>
          </a:p>
          <a:p>
            <a:pPr lvl="1"/>
            <a:r>
              <a:rPr lang="es-MX" dirty="0" err="1"/>
              <a:t>Hartu</a:t>
            </a:r>
            <a:r>
              <a:rPr lang="es-MX" dirty="0"/>
              <a:t> </a:t>
            </a:r>
            <a:r>
              <a:rPr lang="es-MX" dirty="0" err="1"/>
              <a:t>Logika</a:t>
            </a:r>
            <a:r>
              <a:rPr lang="es-MX" dirty="0"/>
              <a:t> </a:t>
            </a:r>
            <a:r>
              <a:rPr lang="es-MX" dirty="0" err="1"/>
              <a:t>baldintza</a:t>
            </a:r>
            <a:r>
              <a:rPr lang="es-MX" dirty="0"/>
              <a:t> </a:t>
            </a:r>
            <a:r>
              <a:rPr lang="es-MX" dirty="0" err="1"/>
              <a:t>buklean</a:t>
            </a:r>
            <a:r>
              <a:rPr lang="es-MX" dirty="0"/>
              <a:t>. </a:t>
            </a:r>
            <a:r>
              <a:rPr lang="es-MX" dirty="0" err="1"/>
              <a:t>Konektatu</a:t>
            </a:r>
            <a:endParaRPr lang="es-MX" dirty="0"/>
          </a:p>
          <a:p>
            <a:pPr marL="201168" lvl="1" indent="0">
              <a:buNone/>
            </a:pPr>
            <a:r>
              <a:rPr lang="es-MX" dirty="0"/>
              <a:t>    </a:t>
            </a:r>
            <a:r>
              <a:rPr lang="es-MX" dirty="0" err="1"/>
              <a:t>bloke</a:t>
            </a:r>
            <a:r>
              <a:rPr lang="es-MX" dirty="0"/>
              <a:t> </a:t>
            </a:r>
            <a:r>
              <a:rPr lang="es-MX" dirty="0" err="1"/>
              <a:t>logikoaren</a:t>
            </a:r>
            <a:r>
              <a:rPr lang="es-MX" dirty="0"/>
              <a:t> </a:t>
            </a:r>
            <a:r>
              <a:rPr lang="es-MX" dirty="0" err="1"/>
              <a:t>irteerak</a:t>
            </a:r>
            <a:r>
              <a:rPr lang="es-MX" dirty="0"/>
              <a:t> </a:t>
            </a:r>
            <a:r>
              <a:rPr lang="es-MX" dirty="0" err="1"/>
              <a:t>baldintzara</a:t>
            </a:r>
            <a:r>
              <a:rPr lang="es-MX" dirty="0"/>
              <a:t>.</a:t>
            </a:r>
          </a:p>
          <a:p>
            <a:pPr marL="201168" lvl="1" indent="0">
              <a:buNone/>
            </a:pPr>
            <a:r>
              <a:rPr lang="es-MX" b="1" dirty="0"/>
              <a:t>2 URRATSAREN </a:t>
            </a:r>
            <a:r>
              <a:rPr lang="es-MX" dirty="0" err="1"/>
              <a:t>emaitza</a:t>
            </a:r>
            <a:r>
              <a:rPr lang="es-MX" dirty="0"/>
              <a:t> </a:t>
            </a:r>
            <a:r>
              <a:rPr lang="es-MX" dirty="0" err="1"/>
              <a:t>benetazkoa</a:t>
            </a:r>
            <a:r>
              <a:rPr lang="es-MX" dirty="0"/>
              <a:t> </a:t>
            </a:r>
            <a:r>
              <a:rPr lang="es-MX" dirty="0" err="1"/>
              <a:t>bada</a:t>
            </a:r>
            <a:r>
              <a:rPr lang="es-MX" dirty="0"/>
              <a:t>, </a:t>
            </a:r>
            <a:r>
              <a:rPr lang="es-MX" dirty="0" err="1"/>
              <a:t>bukleak</a:t>
            </a:r>
            <a:r>
              <a:rPr lang="es-MX" dirty="0"/>
              <a:t> </a:t>
            </a:r>
            <a:r>
              <a:rPr lang="es-MX" dirty="0" err="1"/>
              <a:t>amaitu</a:t>
            </a:r>
            <a:r>
              <a:rPr lang="es-MX" dirty="0"/>
              <a:t> </a:t>
            </a:r>
            <a:r>
              <a:rPr lang="es-MX" dirty="0" err="1"/>
              <a:t>beharko</a:t>
            </a:r>
            <a:r>
              <a:rPr lang="es-MX" dirty="0"/>
              <a:t> du eta </a:t>
            </a:r>
            <a:r>
              <a:rPr lang="es-MX" dirty="0" err="1"/>
              <a:t>motoreak</a:t>
            </a:r>
            <a:r>
              <a:rPr lang="es-MX" dirty="0"/>
              <a:t>   </a:t>
            </a:r>
            <a:r>
              <a:rPr lang="es-MX" dirty="0" err="1"/>
              <a:t>geldituko</a:t>
            </a:r>
            <a:r>
              <a:rPr lang="es-MX" dirty="0"/>
              <a:t> </a:t>
            </a:r>
            <a:r>
              <a:rPr lang="es-MX" dirty="0" err="1"/>
              <a:t>dira</a:t>
            </a:r>
            <a:endParaRPr lang="es-MX" dirty="0"/>
          </a:p>
          <a:p>
            <a:endParaRPr lang="es-MX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525265" y="4633782"/>
            <a:ext cx="45719" cy="61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Rounded Rectangle 13"/>
          <p:cNvSpPr/>
          <p:nvPr/>
        </p:nvSpPr>
        <p:spPr>
          <a:xfrm>
            <a:off x="7288632" y="4386646"/>
            <a:ext cx="1262244" cy="58724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917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Erronkaren</a:t>
            </a:r>
            <a:r>
              <a:rPr lang="es-MX" dirty="0"/>
              <a:t> </a:t>
            </a:r>
            <a:r>
              <a:rPr lang="es-MX" dirty="0" err="1"/>
              <a:t>emaitza</a:t>
            </a:r>
            <a:endParaRPr lang="es-MX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74" y="1845321"/>
            <a:ext cx="8699157" cy="32966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54864" y="2635686"/>
            <a:ext cx="125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2 URRATSA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0070" y="2635686"/>
            <a:ext cx="125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3 URRATSA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57B2BD-63F6-45D9-B7B4-64D22B54C0E7}"/>
              </a:ext>
            </a:extLst>
          </p:cNvPr>
          <p:cNvSpPr/>
          <p:nvPr/>
        </p:nvSpPr>
        <p:spPr>
          <a:xfrm>
            <a:off x="328474" y="1926454"/>
            <a:ext cx="1589103" cy="949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502C398-B775-4D7D-81C7-795372AF6BC8}"/>
              </a:ext>
            </a:extLst>
          </p:cNvPr>
          <p:cNvSpPr/>
          <p:nvPr/>
        </p:nvSpPr>
        <p:spPr>
          <a:xfrm>
            <a:off x="551896" y="3829236"/>
            <a:ext cx="1516602" cy="949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F7C9363-CEBD-4E4A-BCD7-7A9081836514}"/>
              </a:ext>
            </a:extLst>
          </p:cNvPr>
          <p:cNvSpPr/>
          <p:nvPr/>
        </p:nvSpPr>
        <p:spPr>
          <a:xfrm>
            <a:off x="2638148" y="4102963"/>
            <a:ext cx="5289611" cy="949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B294C58-2522-4E88-B876-BD7D9A690031}"/>
              </a:ext>
            </a:extLst>
          </p:cNvPr>
          <p:cNvSpPr/>
          <p:nvPr/>
        </p:nvSpPr>
        <p:spPr>
          <a:xfrm>
            <a:off x="6838292" y="4066184"/>
            <a:ext cx="1589103" cy="949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8C3550B-2201-4EF8-93D2-9AA4111BF169}"/>
              </a:ext>
            </a:extLst>
          </p:cNvPr>
          <p:cNvSpPr/>
          <p:nvPr/>
        </p:nvSpPr>
        <p:spPr>
          <a:xfrm>
            <a:off x="7838725" y="3805123"/>
            <a:ext cx="1258655" cy="949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extBox 8"/>
          <p:cNvSpPr txBox="1"/>
          <p:nvPr/>
        </p:nvSpPr>
        <p:spPr>
          <a:xfrm>
            <a:off x="719332" y="2503762"/>
            <a:ext cx="134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 URRATSA</a:t>
            </a:r>
          </a:p>
        </p:txBody>
      </p:sp>
    </p:spTree>
    <p:extLst>
      <p:ext uri="{BB962C8B-B14F-4D97-AF65-F5344CB8AC3E}">
        <p14:creationId xmlns:p14="http://schemas.microsoft.com/office/powerpoint/2010/main" val="68306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Kredituak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8820592" cy="4654528"/>
          </a:xfrm>
        </p:spPr>
        <p:txBody>
          <a:bodyPr/>
          <a:lstStyle/>
          <a:p>
            <a:pPr marL="201168" lvl="1" indent="0">
              <a:buNone/>
            </a:pPr>
            <a:r>
              <a:rPr lang="en-US" dirty="0">
                <a:latin typeface="+mj-lt"/>
              </a:rPr>
              <a:t>Gai </a:t>
            </a:r>
            <a:r>
              <a:rPr lang="en-US" dirty="0" err="1">
                <a:latin typeface="+mj-lt"/>
              </a:rPr>
              <a:t>hau</a:t>
            </a:r>
            <a:r>
              <a:rPr lang="en-US" dirty="0">
                <a:latin typeface="+mj-lt"/>
              </a:rPr>
              <a:t> Sanjay </a:t>
            </a:r>
            <a:r>
              <a:rPr lang="en-US" dirty="0" err="1">
                <a:latin typeface="+mj-lt"/>
              </a:rPr>
              <a:t>Seshan-ek</a:t>
            </a:r>
            <a:r>
              <a:rPr lang="en-US" dirty="0">
                <a:latin typeface="+mj-lt"/>
              </a:rPr>
              <a:t> eta Arvind </a:t>
            </a:r>
            <a:r>
              <a:rPr lang="en-US" dirty="0" err="1">
                <a:latin typeface="+mj-lt"/>
              </a:rPr>
              <a:t>Seshan-ek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egin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zuten</a:t>
            </a:r>
            <a:r>
              <a:rPr lang="en-US" dirty="0">
                <a:latin typeface="+mj-lt"/>
              </a:rPr>
              <a:t>.</a:t>
            </a:r>
          </a:p>
          <a:p>
            <a:pPr marL="201168" lvl="1" indent="0">
              <a:buNone/>
            </a:pPr>
            <a:endParaRPr lang="en-US" dirty="0">
              <a:latin typeface="+mj-lt"/>
            </a:endParaRPr>
          </a:p>
          <a:p>
            <a:pPr marL="201168" lvl="1" indent="0">
              <a:buNone/>
            </a:pPr>
            <a:r>
              <a:rPr lang="en-US" dirty="0">
                <a:latin typeface="+mj-lt"/>
              </a:rPr>
              <a:t>Gai </a:t>
            </a:r>
            <a:r>
              <a:rPr lang="en-US" dirty="0" err="1">
                <a:latin typeface="+mj-lt"/>
              </a:rPr>
              <a:t>gehiago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aurkitu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ahal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dituzu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  <a:hlinkClick r:id="rId3"/>
              </a:rPr>
              <a:t>www.ev3lessons.com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webgunean</a:t>
            </a:r>
            <a:r>
              <a:rPr lang="en-US" dirty="0">
                <a:latin typeface="+mj-lt"/>
              </a:rPr>
              <a:t>.</a:t>
            </a:r>
          </a:p>
          <a:p>
            <a:pPr marL="201168" lvl="1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4/05/2015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803" y="415860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0012EFB3-9338-4B02-A40D-8C1F487F5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26" y="5078421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Lan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hau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lizentziaren</a:t>
            </a:r>
            <a:r>
              <a:rPr lang="en-US" altLang="en-US" sz="2000" dirty="0"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eraginaren</a:t>
            </a:r>
            <a:r>
              <a:rPr lang="en-US" altLang="en-US" sz="2000" dirty="0"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azpian</a:t>
            </a:r>
            <a:r>
              <a:rPr lang="en-US" altLang="en-US" sz="2000" dirty="0">
                <a:latin typeface="Helvetica Neue"/>
              </a:rPr>
              <a:t> dago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8327</TotalTime>
  <Words>465</Words>
  <Application>Microsoft Macintosh PowerPoint</Application>
  <PresentationFormat>On-screen Show (4:3)</PresentationFormat>
  <Paragraphs>125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Retrospect</vt:lpstr>
      <vt:lpstr>intermediatev2</vt:lpstr>
      <vt:lpstr>PROGRAMAZIO GAI ERTAINAK</vt:lpstr>
      <vt:lpstr>Helburuak</vt:lpstr>
      <vt:lpstr>Eragiketa Logikoen Blokea</vt:lpstr>
      <vt:lpstr>Bloke logikoko moduak</vt:lpstr>
      <vt:lpstr>Eginkizun logikoen taula</vt:lpstr>
      <vt:lpstr>Bloke logikoa hiru urrats sinpletan</vt:lpstr>
      <vt:lpstr>Erronkaren emaitza</vt:lpstr>
      <vt:lpstr>Kredituak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Srinivasan Seshan</cp:lastModifiedBy>
  <cp:revision>93</cp:revision>
  <dcterms:created xsi:type="dcterms:W3CDTF">2014-10-28T21:59:38Z</dcterms:created>
  <dcterms:modified xsi:type="dcterms:W3CDTF">2022-09-11T12:44:06Z</dcterms:modified>
</cp:coreProperties>
</file>