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58" d="100"/>
          <a:sy n="58" d="100"/>
        </p:scale>
        <p:origin x="16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D48F-2681-4912-8199-959CCDCF0B1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AFC1-4D58-48CF-BE58-948C53C8DE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2015-11-05T18:19:51Z</dcterms:created>
  <dcterms:modified xsi:type="dcterms:W3CDTF">2015-11-05T18:28:38Z</dcterms:modified>
  <cp:category/>
</cp:coreProperties>
</file>