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5"/>
    <p:restoredTop sz="94613"/>
  </p:normalViewPr>
  <p:slideViewPr>
    <p:cSldViewPr snapToGrid="0" snapToObjects="1">
      <p:cViewPr varScale="1">
        <p:scale>
          <a:sx n="120" d="100"/>
          <a:sy n="120" d="100"/>
        </p:scale>
        <p:origin x="130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4/7/18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67714-547E-8A4E-AE1C-9E3378A836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9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67714-547E-8A4E-AE1C-9E3378A836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8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2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7"/>
            <a:ext cx="4208318" cy="282095"/>
          </a:xfrm>
        </p:spPr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3" y="6341735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7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7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4" y="5741852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Click to edit Master title style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9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By Sanjay and Arvind </a:t>
            </a:r>
            <a:r>
              <a:rPr lang="en-US" sz="1800" dirty="0" err="1"/>
              <a:t>Seshan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491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A0D7D6FF-7806-AF4B-A283-BAC314E28DA7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7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5C82B57B-AED5-6540-96EE-44753627E99C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2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287D-4E32-8345-A988-A637E9BA65B0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42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80AE-EFB8-9F45-B911-9D68B05AFF42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96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A879-5430-A647-9088-98E586D38E20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8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8356-0B70-AE49-83EC-FE0DFFA1272B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81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8EB3-EB6A-EB4C-9054-BF4C77D776E0}" type="datetime1">
              <a:rPr lang="en-US" smtClean="0"/>
              <a:t>4/7/18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35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938A-3C66-0141-AC70-BA2A5D9EE584}" type="datetime1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6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7350-B647-5C43-BAFD-ECB486045522}" type="datetime1">
              <a:rPr lang="en-US" smtClean="0"/>
              <a:t>4/7/18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65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2756-D57E-F34F-A19A-C5370172EE63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5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2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7B426232-38CB-1A47-9E73-5423FFCAD209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2877"/>
            <a:ext cx="3667991" cy="283845"/>
          </a:xfrm>
        </p:spPr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4" y="6376459"/>
            <a:ext cx="627256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4AEA-79BF-C248-B858-8D0CDEAA1103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2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BB54-8E19-634E-BFE0-09D2B37A7CFC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46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86DE-A53D-434E-BEF9-2CF92E7B5B7E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3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2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98319551-7271-E644-9B2B-7729038CAC57}" type="datetime1">
              <a:rPr lang="en-US" smtClean="0"/>
              <a:t>4/7/18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</p:spTree>
    <p:extLst>
      <p:ext uri="{BB962C8B-B14F-4D97-AF65-F5344CB8AC3E}">
        <p14:creationId xmlns:p14="http://schemas.microsoft.com/office/powerpoint/2010/main" val="599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4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CED28D00-C264-514C-8B2F-FCB215709720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88AEB27E-BE48-A34A-B1A9-05318CF5B8B2}" type="datetime1">
              <a:rPr lang="en-US" smtClean="0"/>
              <a:t>4/7/18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5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BA4F1EB8-6A3A-8441-853D-A8A1602BFBC8}" type="datetime1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A4E9EF99-0867-FA42-8E36-E5F32E4FB5B7}" type="datetime1">
              <a:rPr lang="en-US" smtClean="0"/>
              <a:t>4/7/18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2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87517FE2-9CAE-094F-8434-97D4B031A73F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41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67CBA54D-EB26-7F45-A39D-399891202CF5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0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7"/>
            <a:ext cx="3699164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7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327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4D44-1C4A-CE4E-8D66-831A93CF23A8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v3lesson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Introduzione</a:t>
            </a:r>
            <a:r>
              <a:rPr lang="en-US" dirty="0"/>
              <a:t> al </a:t>
            </a:r>
            <a:r>
              <a:rPr lang="en-US" dirty="0" err="1"/>
              <a:t>mattoncino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al </a:t>
            </a:r>
            <a:r>
              <a:rPr lang="en-US" dirty="0" err="1"/>
              <a:t>sw</a:t>
            </a:r>
            <a:r>
              <a:rPr lang="en-US" dirty="0"/>
              <a:t> EV3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LEZIONI PER PRINCIPIANTI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30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0082"/>
          </a:xfrm>
        </p:spPr>
        <p:txBody>
          <a:bodyPr/>
          <a:lstStyle/>
          <a:p>
            <a:r>
              <a:rPr lang="en-US" dirty="0" err="1"/>
              <a:t>iCONE</a:t>
            </a:r>
            <a:r>
              <a:rPr lang="en-US" dirty="0"/>
              <a:t> PIU’ USATE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67712"/>
            <a:ext cx="70125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Lista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dei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programmi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nel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Progetto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Lista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tutti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i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programmi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nel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progetto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Seleziona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</a:rPr>
              <a:t>Il cursore si presenta come una freccia e si possono selezionare blocchi specifici o aree dello schermo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Pan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</a:rPr>
              <a:t>Il cursore si presenta come una mano. Quando si fa clic e si sposta il mouse, è possibile muoversi attraverso il programma quando va al di là di una schermata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Commenti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: 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Cliccate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questo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per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creare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un’area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per i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commenti</a:t>
            </a:r>
            <a:endParaRPr lang="en-US" dirty="0"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err="1">
                <a:latin typeface="Calibri" panose="020F0502020204030204" pitchFamily="34" charset="0"/>
              </a:rPr>
              <a:t>Salva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il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progetto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Salva</a:t>
            </a:r>
            <a:r>
              <a:rPr lang="en-US" dirty="0">
                <a:latin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</a:rPr>
              <a:t>versione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corrente</a:t>
            </a:r>
            <a:r>
              <a:rPr lang="en-US" dirty="0">
                <a:latin typeface="Calibri" panose="020F0502020204030204" pitchFamily="34" charset="0"/>
              </a:rPr>
              <a:t> del </a:t>
            </a:r>
            <a:r>
              <a:rPr lang="en-US" dirty="0" err="1">
                <a:latin typeface="Calibri" panose="020F0502020204030204" pitchFamily="34" charset="0"/>
              </a:rPr>
              <a:t>progetto</a:t>
            </a:r>
            <a:endParaRPr lang="en-US" dirty="0"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err="1">
                <a:latin typeface="Calibri" panose="020F0502020204030204" pitchFamily="34" charset="0"/>
              </a:rPr>
              <a:t>Annulla</a:t>
            </a:r>
            <a:r>
              <a:rPr lang="en-US" b="1" dirty="0">
                <a:latin typeface="Calibri" panose="020F0502020204030204" pitchFamily="34" charset="0"/>
              </a:rPr>
              <a:t> e </a:t>
            </a:r>
            <a:r>
              <a:rPr lang="en-US" b="1" dirty="0" err="1">
                <a:latin typeface="Calibri" panose="020F0502020204030204" pitchFamily="34" charset="0"/>
              </a:rPr>
              <a:t>Ripristina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Annulla</a:t>
            </a:r>
            <a:r>
              <a:rPr lang="en-US" dirty="0">
                <a:latin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</a:rPr>
              <a:t>ripristina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l’ultima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azione</a:t>
            </a:r>
            <a:endParaRPr lang="en-US" dirty="0"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Zoom Out, Zoom In, e Reset Zoom</a:t>
            </a:r>
            <a:r>
              <a:rPr lang="en-US" dirty="0">
                <a:latin typeface="Calibri" panose="020F0502020204030204" pitchFamily="34" charset="0"/>
              </a:rPr>
              <a:t>: Per </a:t>
            </a:r>
            <a:r>
              <a:rPr lang="en-US" dirty="0" err="1">
                <a:latin typeface="Calibri" panose="020F0502020204030204" pitchFamily="34" charset="0"/>
              </a:rPr>
              <a:t>ingrandire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rimpicciolire</a:t>
            </a:r>
            <a:r>
              <a:rPr lang="en-US" dirty="0">
                <a:latin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</a:rPr>
              <a:t>riportare</a:t>
            </a:r>
            <a:r>
              <a:rPr lang="en-US" dirty="0">
                <a:latin typeface="Calibri" panose="020F0502020204030204" pitchFamily="34" charset="0"/>
              </a:rPr>
              <a:t> lo zoom al 100 %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0876" t="-2413" b="86848"/>
          <a:stretch/>
        </p:blipFill>
        <p:spPr>
          <a:xfrm>
            <a:off x="1080182" y="812800"/>
            <a:ext cx="5945776" cy="12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505712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16252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3244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33116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8189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71099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4045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9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Blocchi</a:t>
            </a:r>
            <a:r>
              <a:rPr lang="en-US" dirty="0"/>
              <a:t> EV3: Tabs </a:t>
            </a:r>
            <a:r>
              <a:rPr lang="en-US" dirty="0" err="1"/>
              <a:t>Colorati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062653"/>
            <a:ext cx="2691116" cy="923330"/>
          </a:xfrm>
          <a:prstGeom prst="rect">
            <a:avLst/>
          </a:prstGeom>
          <a:solidFill>
            <a:srgbClr val="00B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BLOCCHI AZIONE</a:t>
            </a:r>
          </a:p>
          <a:p>
            <a:pPr algn="ctr"/>
            <a:r>
              <a:rPr lang="en-US" dirty="0" err="1"/>
              <a:t>Muove</a:t>
            </a:r>
            <a:r>
              <a:rPr lang="en-US" dirty="0"/>
              <a:t>, Large &amp; Medium Motor, Display…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4807" y="1062653"/>
            <a:ext cx="2691116" cy="92333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BLOCCHI FLUSSO</a:t>
            </a:r>
          </a:p>
          <a:p>
            <a:pPr algn="ctr"/>
            <a:r>
              <a:rPr lang="en-US" dirty="0"/>
              <a:t>Start, </a:t>
            </a:r>
            <a:r>
              <a:rPr lang="en-US" dirty="0" err="1"/>
              <a:t>Pausa</a:t>
            </a:r>
            <a:r>
              <a:rPr lang="en-US" dirty="0"/>
              <a:t>, Loop, Switch, </a:t>
            </a:r>
            <a:r>
              <a:rPr lang="en-US" dirty="0" err="1"/>
              <a:t>Interrompi</a:t>
            </a:r>
            <a:r>
              <a:rPr lang="en-US" dirty="0"/>
              <a:t> Loop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4156" y="1062653"/>
            <a:ext cx="269111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BLOCCHI SENSORI</a:t>
            </a:r>
          </a:p>
          <a:p>
            <a:pPr algn="ctr"/>
            <a:r>
              <a:rPr lang="en-US" dirty="0" err="1"/>
              <a:t>Tasti</a:t>
            </a:r>
            <a:r>
              <a:rPr lang="en-US" dirty="0"/>
              <a:t> del </a:t>
            </a:r>
            <a:r>
              <a:rPr lang="en-US" dirty="0" err="1"/>
              <a:t>Mattoncino</a:t>
            </a:r>
            <a:r>
              <a:rPr lang="en-US" dirty="0"/>
              <a:t>, Gyro, Color, </a:t>
            </a:r>
            <a:r>
              <a:rPr lang="en-US" dirty="0" err="1"/>
              <a:t>Ultrasuoni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4459" y="4770009"/>
            <a:ext cx="2691116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OPERAZIONI SU DATI</a:t>
            </a:r>
          </a:p>
          <a:p>
            <a:pPr algn="ctr"/>
            <a:r>
              <a:rPr lang="en-US" dirty="0" err="1"/>
              <a:t>Variabili</a:t>
            </a:r>
            <a:r>
              <a:rPr lang="en-US" dirty="0"/>
              <a:t>, </a:t>
            </a:r>
            <a:r>
              <a:rPr lang="en-US" dirty="0" err="1"/>
              <a:t>Insiemi</a:t>
            </a:r>
            <a:r>
              <a:rPr lang="en-US" dirty="0"/>
              <a:t>, </a:t>
            </a:r>
            <a:r>
              <a:rPr lang="en-US" dirty="0" err="1"/>
              <a:t>Logica</a:t>
            </a:r>
            <a:r>
              <a:rPr lang="en-US" dirty="0"/>
              <a:t>, </a:t>
            </a:r>
            <a:r>
              <a:rPr lang="en-US" dirty="0" err="1"/>
              <a:t>Matematica</a:t>
            </a:r>
            <a:r>
              <a:rPr lang="en-US" dirty="0"/>
              <a:t>, </a:t>
            </a:r>
            <a:r>
              <a:rPr lang="en-US" dirty="0" err="1"/>
              <a:t>Comparazione</a:t>
            </a:r>
            <a:r>
              <a:rPr lang="en-US" dirty="0"/>
              <a:t>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12" y="2500884"/>
            <a:ext cx="7395649" cy="17638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23807" y="4770009"/>
            <a:ext cx="2691116" cy="92333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BLOCCHI AVANZATI</a:t>
            </a:r>
          </a:p>
          <a:p>
            <a:pPr algn="ctr"/>
            <a:r>
              <a:rPr lang="en-US" dirty="0"/>
              <a:t>Data Logging, Unregulated Motor…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7323" y="4770009"/>
            <a:ext cx="2691116" cy="923330"/>
          </a:xfrm>
          <a:prstGeom prst="rect">
            <a:avLst/>
          </a:prstGeom>
          <a:solidFill>
            <a:srgbClr val="6BD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MY BLOCKS</a:t>
            </a:r>
          </a:p>
          <a:p>
            <a:pPr algn="ctr"/>
            <a:r>
              <a:rPr lang="en-US" dirty="0" err="1"/>
              <a:t>Blocchi</a:t>
            </a:r>
            <a:r>
              <a:rPr lang="en-US" dirty="0"/>
              <a:t> </a:t>
            </a:r>
            <a:r>
              <a:rPr lang="en-US" dirty="0" err="1"/>
              <a:t>personalizzati</a:t>
            </a:r>
            <a:r>
              <a:rPr lang="en-US" dirty="0"/>
              <a:t> </a:t>
            </a:r>
            <a:r>
              <a:rPr lang="en-US" dirty="0" err="1"/>
              <a:t>creati</a:t>
            </a:r>
            <a:r>
              <a:rPr lang="en-US" dirty="0"/>
              <a:t> </a:t>
            </a:r>
            <a:r>
              <a:rPr lang="en-US" dirty="0" err="1"/>
              <a:t>dall’utente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05906" y="161189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4333" y="1666839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04778" y="1643269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71196" y="531791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26226" y="531791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85103" y="5324007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70048" y="2560320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33143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85260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78835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54891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25229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6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12</a:t>
            </a:fld>
            <a:endParaRPr 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Questo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lavoro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è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soggetto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1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45804" y="1426535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Questo</a:t>
            </a:r>
            <a:r>
              <a:rPr lang="en-US" dirty="0"/>
              <a:t> tutorial è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creato</a:t>
            </a:r>
            <a:r>
              <a:rPr lang="en-US" dirty="0"/>
              <a:t> da Sanjay </a:t>
            </a:r>
            <a:r>
              <a:rPr lang="en-US" dirty="0" err="1"/>
              <a:t>Seshan</a:t>
            </a:r>
            <a:r>
              <a:rPr lang="en-US" dirty="0"/>
              <a:t> and </a:t>
            </a:r>
            <a:r>
              <a:rPr lang="en-US" dirty="0" err="1"/>
              <a:t>Arvind</a:t>
            </a:r>
            <a:r>
              <a:rPr lang="en-US" dirty="0"/>
              <a:t> </a:t>
            </a:r>
            <a:r>
              <a:rPr lang="en-US" dirty="0" err="1"/>
              <a:t>Seshan</a:t>
            </a:r>
            <a:endParaRPr lang="en-US" dirty="0"/>
          </a:p>
          <a:p>
            <a:r>
              <a:rPr lang="en-US" dirty="0" err="1"/>
              <a:t>Altre</a:t>
            </a:r>
            <a:r>
              <a:rPr lang="en-US" dirty="0"/>
              <a:t> </a:t>
            </a:r>
            <a:r>
              <a:rPr lang="en-US" dirty="0" err="1"/>
              <a:t>lezioni</a:t>
            </a:r>
            <a:r>
              <a:rPr lang="en-US" dirty="0"/>
              <a:t> e </a:t>
            </a:r>
            <a:r>
              <a:rPr lang="en-US" dirty="0" err="1"/>
              <a:t>risorse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disponibili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sito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www.ev3lessons.com</a:t>
            </a:r>
            <a:endParaRPr lang="en-US" dirty="0"/>
          </a:p>
          <a:p>
            <a:r>
              <a:rPr lang="en-US" dirty="0" err="1"/>
              <a:t>Tradotto</a:t>
            </a:r>
            <a:r>
              <a:rPr lang="en-US" dirty="0"/>
              <a:t> da Giuseppe </a:t>
            </a:r>
            <a:r>
              <a:rPr lang="en-US" dirty="0" err="1"/>
              <a:t>Comis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6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OBIETTIVI DELLA LEZIONE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Imparare</a:t>
            </a:r>
            <a:r>
              <a:rPr lang="en-US" dirty="0"/>
              <a:t> come opera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mattoncino</a:t>
            </a:r>
            <a:r>
              <a:rPr lang="en-US" dirty="0"/>
              <a:t> EV3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Imparare</a:t>
            </a:r>
            <a:r>
              <a:rPr lang="en-US" dirty="0"/>
              <a:t> I </a:t>
            </a:r>
            <a:r>
              <a:rPr lang="en-US" dirty="0" err="1"/>
              <a:t>principali</a:t>
            </a:r>
            <a:r>
              <a:rPr lang="en-US" dirty="0"/>
              <a:t> </a:t>
            </a:r>
            <a:r>
              <a:rPr lang="en-US" dirty="0" err="1"/>
              <a:t>componenti</a:t>
            </a:r>
            <a:r>
              <a:rPr lang="en-US" dirty="0"/>
              <a:t> del software EV3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 TASTI DEL MATTONCINO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57201" y="1574800"/>
            <a:ext cx="4051425" cy="4525963"/>
          </a:xfrm>
        </p:spPr>
        <p:txBody>
          <a:bodyPr>
            <a:normAutofit fontScale="85000" lnSpcReduction="20000"/>
          </a:bodyPr>
          <a:lstStyle/>
          <a:p>
            <a:pPr marL="569913" indent="-569913"/>
            <a:r>
              <a:rPr lang="en-US" dirty="0"/>
              <a:t>1 = </a:t>
            </a:r>
            <a:r>
              <a:rPr lang="en-US" dirty="0" err="1"/>
              <a:t>Indietro</a:t>
            </a:r>
            <a:br>
              <a:rPr lang="en-US" dirty="0"/>
            </a:br>
            <a:r>
              <a:rPr lang="en-US" b="0" dirty="0" err="1"/>
              <a:t>Annulla</a:t>
            </a:r>
            <a:br>
              <a:rPr lang="en-US" b="0" dirty="0"/>
            </a:br>
            <a:r>
              <a:rPr lang="en-US" b="0" dirty="0" err="1"/>
              <a:t>Fermare</a:t>
            </a:r>
            <a:r>
              <a:rPr lang="en-US" b="0" dirty="0"/>
              <a:t> un </a:t>
            </a:r>
            <a:r>
              <a:rPr lang="en-US" b="0" dirty="0" err="1"/>
              <a:t>Programma</a:t>
            </a:r>
            <a:br>
              <a:rPr lang="en-US" b="0" dirty="0"/>
            </a:br>
            <a:r>
              <a:rPr lang="en-US" b="0" dirty="0" err="1"/>
              <a:t>Spegnere</a:t>
            </a:r>
            <a:r>
              <a:rPr lang="en-US" b="0" dirty="0"/>
              <a:t> </a:t>
            </a:r>
            <a:r>
              <a:rPr lang="en-US" b="0" dirty="0" err="1"/>
              <a:t>il</a:t>
            </a:r>
            <a:r>
              <a:rPr lang="en-US" b="0" dirty="0"/>
              <a:t> robot</a:t>
            </a:r>
          </a:p>
          <a:p>
            <a:pPr marL="569913" indent="-569913"/>
            <a:endParaRPr lang="en-US" b="0" dirty="0"/>
          </a:p>
          <a:p>
            <a:pPr marL="569913" indent="-569913"/>
            <a:r>
              <a:rPr lang="en-US" dirty="0"/>
              <a:t>2 = </a:t>
            </a:r>
            <a:r>
              <a:rPr lang="en-US" dirty="0" err="1"/>
              <a:t>Tasto</a:t>
            </a:r>
            <a:r>
              <a:rPr lang="en-US" dirty="0"/>
              <a:t> </a:t>
            </a:r>
            <a:r>
              <a:rPr lang="en-US" dirty="0" err="1"/>
              <a:t>centrale</a:t>
            </a:r>
            <a:br>
              <a:rPr lang="en-US" dirty="0"/>
            </a:br>
            <a:r>
              <a:rPr lang="en-US" b="0" dirty="0" err="1"/>
              <a:t>Selezionare</a:t>
            </a:r>
            <a:r>
              <a:rPr lang="en-US" b="0" dirty="0"/>
              <a:t> </a:t>
            </a:r>
            <a:r>
              <a:rPr lang="en-US" b="0" dirty="0" err="1"/>
              <a:t>un’opzione</a:t>
            </a:r>
            <a:br>
              <a:rPr lang="en-US" b="0" dirty="0"/>
            </a:br>
            <a:r>
              <a:rPr lang="en-US" b="0" dirty="0" err="1"/>
              <a:t>Eseguire</a:t>
            </a:r>
            <a:r>
              <a:rPr lang="en-US" b="0" dirty="0"/>
              <a:t> un </a:t>
            </a:r>
            <a:r>
              <a:rPr lang="en-US" b="0" dirty="0" err="1"/>
              <a:t>programma</a:t>
            </a:r>
            <a:br>
              <a:rPr lang="en-US" b="0" dirty="0"/>
            </a:br>
            <a:r>
              <a:rPr lang="en-US" b="0" dirty="0" err="1"/>
              <a:t>Accendere</a:t>
            </a:r>
            <a:r>
              <a:rPr lang="en-US" b="0" dirty="0"/>
              <a:t> </a:t>
            </a:r>
            <a:r>
              <a:rPr lang="en-US" b="0" dirty="0" err="1"/>
              <a:t>il</a:t>
            </a:r>
            <a:r>
              <a:rPr lang="en-US" b="0" dirty="0"/>
              <a:t> robot</a:t>
            </a:r>
          </a:p>
          <a:p>
            <a:pPr marL="569913" indent="-569913"/>
            <a:endParaRPr lang="en-US" b="0" dirty="0"/>
          </a:p>
          <a:p>
            <a:pPr marL="569913" indent="-569913"/>
            <a:r>
              <a:rPr lang="en-US" dirty="0"/>
              <a:t>3 = L, R, Up, Down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b="0" dirty="0" err="1"/>
              <a:t>Navigare</a:t>
            </a:r>
            <a:r>
              <a:rPr lang="en-US" b="0" dirty="0"/>
              <a:t> </a:t>
            </a:r>
            <a:r>
              <a:rPr lang="en-US" b="0" dirty="0" err="1"/>
              <a:t>nel</a:t>
            </a:r>
            <a:r>
              <a:rPr lang="en-US" b="0" dirty="0"/>
              <a:t> menu</a:t>
            </a:r>
          </a:p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73" r="16884"/>
          <a:stretch/>
        </p:blipFill>
        <p:spPr>
          <a:xfrm>
            <a:off x="4444677" y="1063997"/>
            <a:ext cx="3670828" cy="55248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39949" y="3625479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068228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271226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6074838" y="3850386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6809279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6068228" y="4961691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8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 SCHERMO DEL MATTONCINO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3232" y="1002742"/>
            <a:ext cx="4279443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/>
              <a:t>Tabs </a:t>
            </a:r>
            <a:r>
              <a:rPr lang="en-US" sz="2000" b="1" dirty="0" err="1"/>
              <a:t>sullo</a:t>
            </a:r>
            <a:r>
              <a:rPr lang="en-US" sz="2000" b="1" dirty="0"/>
              <a:t> </a:t>
            </a:r>
            <a:r>
              <a:rPr lang="en-US" sz="2000" b="1" dirty="0" err="1"/>
              <a:t>schermo</a:t>
            </a:r>
            <a:endParaRPr lang="en-US" sz="2000" b="1" dirty="0"/>
          </a:p>
          <a:p>
            <a:pPr eaLnBrk="1" hangingPunct="1"/>
            <a:endParaRPr lang="en-US" sz="2000" b="1" dirty="0"/>
          </a:p>
          <a:p>
            <a:pPr marL="457200" indent="-457200" eaLnBrk="1" hangingPunct="1">
              <a:buAutoNum type="arabicPeriod"/>
            </a:pPr>
            <a:r>
              <a:rPr lang="en-US" sz="2000" b="1" dirty="0" err="1"/>
              <a:t>Esegui</a:t>
            </a:r>
            <a:r>
              <a:rPr lang="en-US" sz="2000" b="1" dirty="0"/>
              <a:t> un </a:t>
            </a:r>
            <a:r>
              <a:rPr lang="en-US" sz="2000" b="1" dirty="0" err="1"/>
              <a:t>programma</a:t>
            </a:r>
            <a:r>
              <a:rPr lang="en-US" sz="2000" b="1" dirty="0"/>
              <a:t> </a:t>
            </a:r>
            <a:r>
              <a:rPr lang="en-US" sz="2000" b="1" dirty="0" err="1"/>
              <a:t>recente</a:t>
            </a:r>
            <a:br>
              <a:rPr lang="en-US" sz="2000" b="1" dirty="0"/>
            </a:br>
            <a:r>
              <a:rPr lang="en-US" sz="2000" dirty="0" err="1"/>
              <a:t>Trova</a:t>
            </a:r>
            <a:r>
              <a:rPr lang="en-US" sz="2000" dirty="0"/>
              <a:t> i </a:t>
            </a:r>
            <a:r>
              <a:rPr lang="en-US" sz="2000" dirty="0" err="1"/>
              <a:t>programmi</a:t>
            </a:r>
            <a:r>
              <a:rPr lang="en-US" sz="2000" dirty="0"/>
              <a:t> </a:t>
            </a:r>
            <a:r>
              <a:rPr lang="en-US" sz="2000" dirty="0" err="1"/>
              <a:t>usati</a:t>
            </a:r>
            <a:r>
              <a:rPr lang="en-US" sz="2000" dirty="0"/>
              <a:t> di </a:t>
            </a:r>
            <a:r>
              <a:rPr lang="en-US" sz="2000" dirty="0" err="1"/>
              <a:t>recente</a:t>
            </a:r>
            <a:endParaRPr lang="en-US" sz="2000" dirty="0"/>
          </a:p>
          <a:p>
            <a:pPr eaLnBrk="1" hangingPunct="1"/>
            <a:endParaRPr lang="en-US" sz="2000" dirty="0"/>
          </a:p>
          <a:p>
            <a:pPr marL="452438" indent="-452438" defTabSz="511175"/>
            <a:r>
              <a:rPr lang="en-US" sz="2000" b="1" dirty="0"/>
              <a:t>2. </a:t>
            </a:r>
            <a:r>
              <a:rPr lang="en-US" sz="2000" b="1" dirty="0" err="1"/>
              <a:t>Navigazione</a:t>
            </a:r>
            <a:r>
              <a:rPr lang="en-US" sz="2000" b="1" dirty="0"/>
              <a:t> </a:t>
            </a:r>
            <a:r>
              <a:rPr lang="en-US" sz="2000" b="1" dirty="0" err="1"/>
              <a:t>fra</a:t>
            </a:r>
            <a:r>
              <a:rPr lang="en-US" sz="2000" b="1" dirty="0"/>
              <a:t> i File </a:t>
            </a:r>
            <a:br>
              <a:rPr lang="en-US" sz="2000" b="1" dirty="0"/>
            </a:br>
            <a:r>
              <a:rPr lang="en-US" sz="2000" dirty="0" err="1"/>
              <a:t>Trova</a:t>
            </a:r>
            <a:r>
              <a:rPr lang="en-US" sz="2000" dirty="0"/>
              <a:t> </a:t>
            </a:r>
            <a:r>
              <a:rPr lang="en-US" sz="2000" dirty="0" err="1"/>
              <a:t>tutti</a:t>
            </a:r>
            <a:r>
              <a:rPr lang="en-US" sz="2000" dirty="0"/>
              <a:t> i </a:t>
            </a:r>
            <a:r>
              <a:rPr lang="en-US" sz="2000" dirty="0" err="1"/>
              <a:t>programmi</a:t>
            </a:r>
            <a:r>
              <a:rPr lang="en-US" sz="2000" dirty="0"/>
              <a:t> per </a:t>
            </a:r>
            <a:r>
              <a:rPr lang="en-US" sz="2000" dirty="0" err="1"/>
              <a:t>progetto</a:t>
            </a:r>
            <a:endParaRPr lang="en-US" sz="2000" dirty="0"/>
          </a:p>
          <a:p>
            <a:pPr eaLnBrk="1" hangingPunct="1"/>
            <a:endParaRPr lang="en-US" sz="2000" dirty="0"/>
          </a:p>
          <a:p>
            <a:pPr marL="452438" indent="-452438" eaLnBrk="1" hangingPunct="1"/>
            <a:r>
              <a:rPr lang="en-US" sz="2000" b="1" dirty="0"/>
              <a:t>3.  Brick Apps</a:t>
            </a:r>
            <a:br>
              <a:rPr lang="en-US" sz="2000" b="1" dirty="0"/>
            </a:br>
            <a:r>
              <a:rPr lang="en-US" sz="2000" dirty="0"/>
              <a:t>Vista </a:t>
            </a:r>
            <a:r>
              <a:rPr lang="en-US" sz="2000" dirty="0" err="1"/>
              <a:t>delle</a:t>
            </a:r>
            <a:r>
              <a:rPr lang="en-US" sz="2000" dirty="0"/>
              <a:t> </a:t>
            </a:r>
            <a:r>
              <a:rPr lang="en-US" sz="2000" dirty="0" err="1"/>
              <a:t>porte</a:t>
            </a:r>
            <a:endParaRPr lang="en-US" sz="2000" dirty="0"/>
          </a:p>
          <a:p>
            <a:pPr eaLnBrk="1" hangingPunct="1"/>
            <a:endParaRPr lang="en-US" sz="2000" dirty="0"/>
          </a:p>
          <a:p>
            <a:pPr marL="452438" indent="-452438" eaLnBrk="1" hangingPunct="1"/>
            <a:r>
              <a:rPr lang="en-US" sz="2000" b="1" dirty="0"/>
              <a:t>4.  Settings</a:t>
            </a:r>
            <a:br>
              <a:rPr lang="en-US" sz="2000" b="1" dirty="0"/>
            </a:br>
            <a:r>
              <a:rPr lang="en-US" sz="2000" dirty="0"/>
              <a:t>Bluetooth, </a:t>
            </a:r>
            <a:r>
              <a:rPr lang="en-US" sz="2000" dirty="0" err="1"/>
              <a:t>Wifi</a:t>
            </a:r>
            <a:r>
              <a:rPr lang="en-US" sz="2000" dirty="0"/>
              <a:t>, Volume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93265" y="1002742"/>
            <a:ext cx="4084673" cy="2864860"/>
            <a:chOff x="204807" y="1706645"/>
            <a:chExt cx="4084673" cy="2864860"/>
          </a:xfrm>
        </p:grpSpPr>
        <p:pic>
          <p:nvPicPr>
            <p:cNvPr id="26" name="Picture 25" descr="Screen Shot 2014-09-13 at 5.26.20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"/>
            <a:stretch/>
          </p:blipFill>
          <p:spPr>
            <a:xfrm>
              <a:off x="204807" y="1706645"/>
              <a:ext cx="4084673" cy="2864860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132395" y="2567599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685219" y="2565114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281838" y="2567599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834663" y="2565114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9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PortE</a:t>
            </a:r>
            <a:r>
              <a:rPr lang="en-US" dirty="0"/>
              <a:t>, </a:t>
            </a:r>
            <a:r>
              <a:rPr lang="en-US" dirty="0" err="1"/>
              <a:t>SensorI</a:t>
            </a:r>
            <a:r>
              <a:rPr lang="en-US" dirty="0"/>
              <a:t>, </a:t>
            </a:r>
            <a:r>
              <a:rPr lang="en-US" dirty="0" err="1"/>
              <a:t>motorI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12667" y="6079067"/>
            <a:ext cx="613833" cy="6434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841532" cy="283845"/>
          </a:xfrm>
        </p:spPr>
        <p:txBody>
          <a:bodyPr/>
          <a:lstStyle/>
          <a:p>
            <a:r>
              <a:rPr lang="en-US"/>
              <a:t>Copyright © EV3Lessons.com 2016 (Last edit: 07/04/2016)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4445"/>
            <a:ext cx="8826500" cy="50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0709" y="6263043"/>
            <a:ext cx="346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Porte 1, 2, 3, 4 = </a:t>
            </a:r>
            <a:r>
              <a:rPr lang="en-US" dirty="0" err="1"/>
              <a:t>Sensori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71713" y="1363173"/>
            <a:ext cx="3465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Porte A, B, C, D = </a:t>
            </a:r>
            <a:r>
              <a:rPr lang="en-US" dirty="0" err="1"/>
              <a:t>Motori</a:t>
            </a:r>
            <a:endParaRPr lang="en-US" dirty="0"/>
          </a:p>
          <a:p>
            <a:endParaRPr lang="en-US" dirty="0"/>
          </a:p>
          <a:p>
            <a:r>
              <a:rPr lang="en-US" dirty="0"/>
              <a:t>Di default setup assume: </a:t>
            </a:r>
            <a:r>
              <a:rPr lang="en-US" dirty="0" err="1"/>
              <a:t>Motore</a:t>
            </a:r>
            <a:r>
              <a:rPr lang="en-US" dirty="0"/>
              <a:t> </a:t>
            </a:r>
            <a:r>
              <a:rPr lang="en-US" dirty="0" err="1"/>
              <a:t>destro</a:t>
            </a:r>
            <a:r>
              <a:rPr lang="en-US" dirty="0"/>
              <a:t> in C, </a:t>
            </a:r>
            <a:r>
              <a:rPr lang="en-US" dirty="0" err="1"/>
              <a:t>Motore</a:t>
            </a:r>
            <a:r>
              <a:rPr lang="en-US" dirty="0"/>
              <a:t> </a:t>
            </a:r>
            <a:r>
              <a:rPr lang="en-US" dirty="0" err="1"/>
              <a:t>sinistro</a:t>
            </a:r>
            <a:r>
              <a:rPr lang="en-US" dirty="0"/>
              <a:t> in B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81900" y="4724032"/>
            <a:ext cx="1199001" cy="1371767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81899" y="5093364"/>
            <a:ext cx="1318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Setup di Default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346960" y="5302229"/>
            <a:ext cx="658790" cy="43746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  <a:latin typeface="Calibri" panose="020F0502020204030204" pitchFamily="34" charset="0"/>
              </a:rPr>
              <a:t>Fronte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6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EV3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64" y="1141084"/>
            <a:ext cx="8341410" cy="5066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497" y="2336466"/>
            <a:ext cx="2592729" cy="646331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Aprire</a:t>
            </a:r>
            <a:r>
              <a:rPr lang="en-US" dirty="0"/>
              <a:t> un </a:t>
            </a:r>
            <a:r>
              <a:rPr lang="en-US" dirty="0" err="1"/>
              <a:t>nuovo</a:t>
            </a:r>
            <a:r>
              <a:rPr lang="en-US" dirty="0"/>
              <a:t> </a:t>
            </a:r>
            <a:r>
              <a:rPr lang="en-US" dirty="0" err="1"/>
              <a:t>progetto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1826265"/>
            <a:ext cx="2592729" cy="646331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Aprire</a:t>
            </a:r>
            <a:r>
              <a:rPr lang="en-US" dirty="0"/>
              <a:t> un </a:t>
            </a:r>
            <a:r>
              <a:rPr lang="en-US" dirty="0" err="1"/>
              <a:t>progetto</a:t>
            </a:r>
            <a:r>
              <a:rPr lang="en-US" dirty="0"/>
              <a:t> </a:t>
            </a:r>
            <a:r>
              <a:rPr lang="en-US" dirty="0" err="1"/>
              <a:t>salvato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06922" y="1826265"/>
            <a:ext cx="462986" cy="4624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608498" y="1516175"/>
            <a:ext cx="3277702" cy="633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6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41" y="104979"/>
            <a:ext cx="8009521" cy="1371600"/>
          </a:xfrm>
        </p:spPr>
        <p:txBody>
          <a:bodyPr/>
          <a:lstStyle/>
          <a:p>
            <a:r>
              <a:rPr lang="en-US" dirty="0"/>
              <a:t>EV3 Software: INIZIARE UN NUOVO PROGRAMMA</a:t>
            </a:r>
          </a:p>
        </p:txBody>
      </p:sp>
      <p:pic>
        <p:nvPicPr>
          <p:cNvPr id="3" name="Picture 2" descr="Screen Shot 2014-08-07 at 10.42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33" y="1283089"/>
            <a:ext cx="3822700" cy="10922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5" idx="3"/>
          </p:cNvCxnSpPr>
          <p:nvPr/>
        </p:nvCxnSpPr>
        <p:spPr>
          <a:xfrm flipV="1">
            <a:off x="1813679" y="1739048"/>
            <a:ext cx="1186319" cy="1846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7426" y="1739048"/>
            <a:ext cx="166625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Progetti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aperti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>
            <a:off x="3799840" y="1615508"/>
            <a:ext cx="2629491" cy="51692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29331" y="1430842"/>
            <a:ext cx="227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Programmi</a:t>
            </a:r>
            <a:r>
              <a:rPr lang="en-US" dirty="0"/>
              <a:t> </a:t>
            </a:r>
            <a:r>
              <a:rPr lang="en-US" dirty="0" err="1"/>
              <a:t>aperti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241800" y="1246178"/>
            <a:ext cx="2324671" cy="49287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23339" y="1061511"/>
            <a:ext cx="212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Crea</a:t>
            </a:r>
            <a:r>
              <a:rPr lang="en-US" dirty="0"/>
              <a:t> un </a:t>
            </a:r>
            <a:r>
              <a:rPr lang="en-US" dirty="0" err="1"/>
              <a:t>Progetto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5" idx="1"/>
          </p:cNvCxnSpPr>
          <p:nvPr/>
        </p:nvCxnSpPr>
        <p:spPr>
          <a:xfrm flipH="1">
            <a:off x="4445000" y="2167769"/>
            <a:ext cx="2121469" cy="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66469" y="1983103"/>
            <a:ext cx="226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Crea</a:t>
            </a:r>
            <a:r>
              <a:rPr lang="en-US" dirty="0"/>
              <a:t> un </a:t>
            </a:r>
            <a:r>
              <a:rPr lang="en-US" dirty="0" err="1"/>
              <a:t>Programma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971389" y="2202017"/>
            <a:ext cx="576059" cy="4635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9779" y="2679393"/>
            <a:ext cx="212585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Proprietà</a:t>
            </a:r>
            <a:r>
              <a:rPr lang="en-US" dirty="0">
                <a:solidFill>
                  <a:schemeClr val="tx1"/>
                </a:solidFill>
              </a:rPr>
              <a:t> del </a:t>
            </a:r>
            <a:r>
              <a:rPr lang="en-US" dirty="0" err="1">
                <a:solidFill>
                  <a:schemeClr val="tx1"/>
                </a:solidFill>
              </a:rPr>
              <a:t>progetto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1" name="Picture 30" descr="Screen Shot 2014-08-07 at 10.49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54" y="2395609"/>
            <a:ext cx="6453949" cy="4036258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2123789" y="5010819"/>
            <a:ext cx="576059" cy="4635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6355" y="5289745"/>
            <a:ext cx="212585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Lista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programmi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0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PROGETTI </a:t>
            </a:r>
            <a:r>
              <a:rPr lang="en-US" dirty="0"/>
              <a:t>VS. PROGRAMMI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5158"/>
            <a:ext cx="8245474" cy="5374821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it-IT" sz="2600" b="0" dirty="0"/>
              <a:t>Si inizierà con la creazione di un progetto che ha l'estensione .ev3. Si modifica il nome di un progetto utilizzando l’opzione Salva progetto con nome dal menu File.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it-IT" sz="2600" b="0" dirty="0"/>
              <a:t>Potrai scrivere molti programmi come parte di ogni file di progetto. Si modifica il nome di un programma all'interno di un progetto con un doppio clic sulla scheda e digitando il nuovo nome del programma.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/>
              <a:t>Nota: Se </a:t>
            </a:r>
            <a:r>
              <a:rPr lang="en-US" sz="2600" b="0" dirty="0" err="1"/>
              <a:t>c’è</a:t>
            </a:r>
            <a:r>
              <a:rPr lang="en-US" sz="2600" b="0" dirty="0"/>
              <a:t> un * </a:t>
            </a:r>
            <a:r>
              <a:rPr lang="en-US" sz="2600" b="0" dirty="0" err="1"/>
              <a:t>vicino</a:t>
            </a:r>
            <a:r>
              <a:rPr lang="en-US" sz="2600" b="0" dirty="0"/>
              <a:t> al </a:t>
            </a:r>
            <a:r>
              <a:rPr lang="en-US" sz="2600" b="0" dirty="0" err="1"/>
              <a:t>nome</a:t>
            </a:r>
            <a:r>
              <a:rPr lang="en-US" sz="2600" b="0" dirty="0"/>
              <a:t> del </a:t>
            </a:r>
            <a:r>
              <a:rPr lang="en-US" sz="2600" b="0" dirty="0" err="1"/>
              <a:t>progetto</a:t>
            </a:r>
            <a:r>
              <a:rPr lang="en-US" sz="2600" b="0" dirty="0"/>
              <a:t>, </a:t>
            </a:r>
            <a:r>
              <a:rPr lang="en-US" sz="2600" b="0" dirty="0" err="1"/>
              <a:t>vuol</a:t>
            </a:r>
            <a:r>
              <a:rPr lang="en-US" sz="2600" b="0" dirty="0"/>
              <a:t> dire </a:t>
            </a:r>
            <a:r>
              <a:rPr lang="en-US" sz="2600" b="0" dirty="0" err="1"/>
              <a:t>che</a:t>
            </a:r>
            <a:r>
              <a:rPr lang="en-US" sz="2600" b="0" dirty="0"/>
              <a:t> </a:t>
            </a:r>
            <a:r>
              <a:rPr lang="en-US" sz="2600" b="0" dirty="0" err="1"/>
              <a:t>avete</a:t>
            </a:r>
            <a:r>
              <a:rPr lang="en-US" sz="2600" b="0" dirty="0"/>
              <a:t> </a:t>
            </a:r>
            <a:r>
              <a:rPr lang="en-US" sz="2600" b="0" dirty="0" err="1"/>
              <a:t>fatto</a:t>
            </a:r>
            <a:r>
              <a:rPr lang="en-US" sz="2600" b="0" dirty="0"/>
              <a:t> </a:t>
            </a:r>
            <a:r>
              <a:rPr lang="en-US" sz="2600" b="0" dirty="0" err="1"/>
              <a:t>modifiche</a:t>
            </a:r>
            <a:r>
              <a:rPr lang="en-US" sz="2600" b="0" dirty="0"/>
              <a:t> </a:t>
            </a:r>
            <a:r>
              <a:rPr lang="en-US" sz="2600" b="0" dirty="0" err="1"/>
              <a:t>che</a:t>
            </a:r>
            <a:r>
              <a:rPr lang="en-US" sz="2600" b="0" dirty="0"/>
              <a:t> non </a:t>
            </a:r>
            <a:r>
              <a:rPr lang="en-US" sz="2600" b="0" dirty="0" err="1"/>
              <a:t>avete</a:t>
            </a:r>
            <a:r>
              <a:rPr lang="en-US" sz="2600" b="0" dirty="0"/>
              <a:t> </a:t>
            </a:r>
            <a:r>
              <a:rPr lang="en-US" sz="2600" b="0" dirty="0" err="1"/>
              <a:t>salvato</a:t>
            </a:r>
            <a:r>
              <a:rPr lang="en-US" sz="2600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 err="1"/>
              <a:t>C’è</a:t>
            </a:r>
            <a:r>
              <a:rPr lang="en-US" sz="2600" b="0" dirty="0"/>
              <a:t> </a:t>
            </a:r>
            <a:r>
              <a:rPr lang="en-US" sz="2600" b="0" dirty="0" err="1"/>
              <a:t>una</a:t>
            </a:r>
            <a:r>
              <a:rPr lang="en-US" sz="2600" b="0" dirty="0"/>
              <a:t> “x” </a:t>
            </a:r>
            <a:r>
              <a:rPr lang="en-US" sz="2600" b="0" dirty="0" err="1"/>
              <a:t>accanto</a:t>
            </a:r>
            <a:r>
              <a:rPr lang="en-US" sz="2600" b="0" dirty="0"/>
              <a:t> al </a:t>
            </a:r>
            <a:r>
              <a:rPr lang="en-US" sz="2600" b="0" dirty="0" err="1"/>
              <a:t>nome</a:t>
            </a:r>
            <a:r>
              <a:rPr lang="en-US" sz="2600" b="0" dirty="0"/>
              <a:t> del </a:t>
            </a:r>
            <a:r>
              <a:rPr lang="en-US" sz="2600" b="0" dirty="0" err="1"/>
              <a:t>progetto</a:t>
            </a:r>
            <a:r>
              <a:rPr lang="en-US" sz="2600" b="0" dirty="0"/>
              <a:t> o del </a:t>
            </a:r>
            <a:r>
              <a:rPr lang="en-US" sz="2600" b="0" dirty="0" err="1"/>
              <a:t>programma</a:t>
            </a:r>
            <a:r>
              <a:rPr lang="en-US" sz="2600" b="0" dirty="0"/>
              <a:t>. </a:t>
            </a:r>
            <a:r>
              <a:rPr lang="it-IT" sz="2600" b="0" dirty="0"/>
              <a:t>Cliccando su di esso si chiude semplicemente il file (che non viene cancellato).</a:t>
            </a:r>
            <a:endParaRPr lang="en-US" sz="2600" b="0" dirty="0"/>
          </a:p>
          <a:p>
            <a:r>
              <a:rPr lang="en-US" sz="2600" b="0" dirty="0" err="1"/>
              <a:t>Ecco</a:t>
            </a:r>
            <a:r>
              <a:rPr lang="en-US" sz="2600" b="0" dirty="0"/>
              <a:t> </a:t>
            </a:r>
            <a:r>
              <a:rPr lang="en-US" sz="2600" b="0" dirty="0" err="1"/>
              <a:t>alcune</a:t>
            </a:r>
            <a:r>
              <a:rPr lang="en-US" sz="2600" b="0" dirty="0"/>
              <a:t> </a:t>
            </a:r>
            <a:r>
              <a:rPr lang="en-US" sz="2600" b="0" dirty="0" err="1"/>
              <a:t>estensioni</a:t>
            </a:r>
            <a:r>
              <a:rPr lang="en-US" sz="2600" b="0" dirty="0"/>
              <a:t> di file </a:t>
            </a:r>
            <a:r>
              <a:rPr lang="en-US" sz="2600" b="0" dirty="0" err="1"/>
              <a:t>comuni</a:t>
            </a:r>
            <a:r>
              <a:rPr lang="en-US" sz="2600" b="0" dirty="0"/>
              <a:t> in EV3:</a:t>
            </a:r>
          </a:p>
          <a:p>
            <a:pPr lvl="1"/>
            <a:r>
              <a:rPr lang="en-US" sz="2600" b="0" dirty="0" err="1"/>
              <a:t>Programmi</a:t>
            </a:r>
            <a:r>
              <a:rPr lang="en-US" sz="2600" b="0" dirty="0"/>
              <a:t> (.ev3p)</a:t>
            </a:r>
          </a:p>
          <a:p>
            <a:pPr lvl="1"/>
            <a:r>
              <a:rPr lang="en-US" sz="2600" b="0" dirty="0" err="1"/>
              <a:t>Immagini</a:t>
            </a:r>
            <a:r>
              <a:rPr lang="en-US" sz="2600" b="0" dirty="0"/>
              <a:t> (.</a:t>
            </a:r>
            <a:r>
              <a:rPr lang="en-US" sz="2600" b="0" dirty="0" err="1"/>
              <a:t>rgf</a:t>
            </a:r>
            <a:r>
              <a:rPr lang="en-US" sz="2600" b="0" dirty="0"/>
              <a:t>)</a:t>
            </a:r>
          </a:p>
          <a:p>
            <a:pPr lvl="1"/>
            <a:r>
              <a:rPr lang="en-US" sz="2600" b="0" dirty="0" err="1"/>
              <a:t>Suoni</a:t>
            </a:r>
            <a:r>
              <a:rPr lang="en-US" sz="2600" b="0" dirty="0"/>
              <a:t> (.</a:t>
            </a:r>
            <a:r>
              <a:rPr lang="en-US" sz="2600" b="0" dirty="0" err="1"/>
              <a:t>rsf</a:t>
            </a:r>
            <a:r>
              <a:rPr lang="en-US" sz="2600" b="0" dirty="0"/>
              <a:t>)</a:t>
            </a:r>
          </a:p>
          <a:p>
            <a:pPr lvl="1"/>
            <a:r>
              <a:rPr lang="en-US" sz="2600" b="0" dirty="0" err="1"/>
              <a:t>Testi</a:t>
            </a:r>
            <a:r>
              <a:rPr lang="en-US" sz="2600" b="0" dirty="0"/>
              <a:t> (.rtf)</a:t>
            </a:r>
          </a:p>
          <a:p>
            <a:pPr lvl="1"/>
            <a:r>
              <a:rPr lang="en-US" sz="2600" b="0" dirty="0" err="1"/>
              <a:t>Progetti</a:t>
            </a:r>
            <a:r>
              <a:rPr lang="en-US" sz="2600" b="0" dirty="0"/>
              <a:t> (.ev3) – </a:t>
            </a:r>
            <a:r>
              <a:rPr lang="en-US" sz="2600" b="0" dirty="0" err="1"/>
              <a:t>l’unico</a:t>
            </a:r>
            <a:r>
              <a:rPr lang="en-US" sz="2600" b="0" dirty="0"/>
              <a:t> </a:t>
            </a:r>
            <a:r>
              <a:rPr lang="en-US" sz="2600" b="0" dirty="0" err="1"/>
              <a:t>tipo</a:t>
            </a:r>
            <a:r>
              <a:rPr lang="en-US" sz="2600" b="0" dirty="0"/>
              <a:t> di file </a:t>
            </a:r>
            <a:r>
              <a:rPr lang="en-US" sz="2600" b="0" dirty="0" err="1"/>
              <a:t>che</a:t>
            </a:r>
            <a:r>
              <a:rPr lang="en-US" sz="2600" b="0" dirty="0"/>
              <a:t> </a:t>
            </a:r>
            <a:r>
              <a:rPr lang="en-US" sz="2600" b="0" dirty="0" err="1"/>
              <a:t>potete</a:t>
            </a:r>
            <a:r>
              <a:rPr lang="en-US" sz="2600" b="0" dirty="0"/>
              <a:t> </a:t>
            </a:r>
            <a:r>
              <a:rPr lang="en-US" sz="2600" b="0" dirty="0" err="1"/>
              <a:t>aprire</a:t>
            </a:r>
            <a:r>
              <a:rPr lang="en-US" sz="2600" b="0" dirty="0"/>
              <a:t> in EV3</a:t>
            </a:r>
          </a:p>
          <a:p>
            <a:pPr lvl="1"/>
            <a:r>
              <a:rPr lang="en-US" sz="2600" dirty="0"/>
              <a:t>File </a:t>
            </a:r>
            <a:r>
              <a:rPr lang="en-US" sz="2600" dirty="0" err="1"/>
              <a:t>importati</a:t>
            </a:r>
            <a:r>
              <a:rPr lang="en-US" sz="2600" dirty="0"/>
              <a:t>  </a:t>
            </a:r>
            <a:r>
              <a:rPr lang="en-US" sz="2600" b="0" dirty="0"/>
              <a:t>(.ev3s) – </a:t>
            </a:r>
            <a:r>
              <a:rPr lang="en-US" sz="2600" b="0" dirty="0" err="1"/>
              <a:t>possono</a:t>
            </a:r>
            <a:r>
              <a:rPr lang="en-US" sz="2600" b="0" dirty="0"/>
              <a:t> </a:t>
            </a:r>
            <a:r>
              <a:rPr lang="en-US" sz="2600" b="0" dirty="0" err="1"/>
              <a:t>essere</a:t>
            </a:r>
            <a:r>
              <a:rPr lang="en-US" sz="2600" b="0" dirty="0"/>
              <a:t> </a:t>
            </a:r>
            <a:r>
              <a:rPr lang="en-US" sz="2600" b="0" dirty="0" err="1"/>
              <a:t>importati</a:t>
            </a:r>
            <a:r>
              <a:rPr lang="en-US" sz="2600" b="0" dirty="0"/>
              <a:t> da un </a:t>
            </a:r>
            <a:r>
              <a:rPr lang="en-US" sz="2600" b="0" dirty="0" err="1"/>
              <a:t>progetto</a:t>
            </a:r>
            <a:r>
              <a:rPr lang="en-US" sz="2600" b="0" dirty="0"/>
              <a:t> EV3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7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EV3 Software: </a:t>
            </a:r>
            <a:br>
              <a:rPr lang="en-US" dirty="0"/>
            </a:br>
            <a:r>
              <a:rPr lang="en-US" dirty="0"/>
              <a:t>SCHERMATA DI PROGRAMMAZIONE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6048" y="1674412"/>
            <a:ext cx="6358775" cy="4693869"/>
            <a:chOff x="1336048" y="1674412"/>
            <a:chExt cx="6358775" cy="46938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6048" y="1674412"/>
              <a:ext cx="6358775" cy="342688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1991" y="4283431"/>
              <a:ext cx="2286560" cy="92097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50645" y="5166535"/>
              <a:ext cx="4005944" cy="830997"/>
            </a:xfrm>
            <a:prstGeom prst="rect">
              <a:avLst/>
            </a:prstGeom>
            <a:solidFill>
              <a:srgbClr val="F5C20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Blocchi</a:t>
              </a:r>
              <a:r>
                <a:rPr lang="en-US" sz="2400" dirty="0"/>
                <a:t> di </a:t>
              </a:r>
              <a:r>
                <a:rPr lang="en-US" sz="2400" dirty="0" err="1"/>
                <a:t>programmazione</a:t>
              </a:r>
              <a:r>
                <a:rPr lang="en-US" sz="2400" dirty="0"/>
                <a:t> in 6 </a:t>
              </a:r>
              <a:r>
                <a:rPr lang="en-US" sz="2400" dirty="0" err="1"/>
                <a:t>colori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57651" y="2430377"/>
              <a:ext cx="2653438" cy="1200329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Area di </a:t>
              </a:r>
              <a:r>
                <a:rPr lang="en-US" sz="2400" dirty="0" err="1"/>
                <a:t>programmazione</a:t>
              </a:r>
              <a:r>
                <a:rPr lang="en-US" sz="2400" dirty="0"/>
                <a:t> o Canvas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4903" y="5167952"/>
              <a:ext cx="2286560" cy="1200329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Stato</a:t>
              </a:r>
              <a:r>
                <a:rPr lang="en-US" sz="2400" dirty="0"/>
                <a:t> del </a:t>
              </a:r>
              <a:r>
                <a:rPr lang="en-US" sz="2400" dirty="0" err="1"/>
                <a:t>mattoncino</a:t>
              </a:r>
              <a:r>
                <a:rPr lang="en-US" sz="2400" dirty="0"/>
                <a:t> e Download</a:t>
              </a: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40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2CEFEB64-C992-CF42-AC34-A2A7B15E4CF5}" vid="{484731AA-B6D9-C841-B3ED-40BE794FD84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71</TotalTime>
  <Words>711</Words>
  <Application>Microsoft Macintosh PowerPoint</Application>
  <PresentationFormat>On-screen Show (4:3)</PresentationFormat>
  <Paragraphs>137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ＭＳ Ｐゴシック</vt:lpstr>
      <vt:lpstr>Arial</vt:lpstr>
      <vt:lpstr>Arial Black</vt:lpstr>
      <vt:lpstr>Calibri</vt:lpstr>
      <vt:lpstr>Calibri Light</vt:lpstr>
      <vt:lpstr>Helvetica Neue</vt:lpstr>
      <vt:lpstr>Tahoma</vt:lpstr>
      <vt:lpstr>Times New Roman</vt:lpstr>
      <vt:lpstr>beginner</vt:lpstr>
      <vt:lpstr>Custom Design</vt:lpstr>
      <vt:lpstr>LEZIONI PER PRINCIPIANTI</vt:lpstr>
      <vt:lpstr>OBIETTIVI DELLA LEZIONE</vt:lpstr>
      <vt:lpstr>I TASTI DEL MATTONCINO</vt:lpstr>
      <vt:lpstr>LO SCHERMO DEL MATTONCINO</vt:lpstr>
      <vt:lpstr>PortE, SensorI, motorI</vt:lpstr>
      <vt:lpstr>Software EV3</vt:lpstr>
      <vt:lpstr>EV3 Software: INIZIARE UN NUOVO PROGRAMMA</vt:lpstr>
      <vt:lpstr>PROGETTI VS. PROGRAMMI</vt:lpstr>
      <vt:lpstr>EV3 Software:  SCHERMATA DI PROGRAMMAZIONE</vt:lpstr>
      <vt:lpstr>iCONE PIU’ USATE</vt:lpstr>
      <vt:lpstr>Blocchi EV3: Tabs Colorati</vt:lpstr>
      <vt:lpstr>CREDITS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Sanjay Seshan</cp:lastModifiedBy>
  <cp:revision>19</cp:revision>
  <dcterms:created xsi:type="dcterms:W3CDTF">2016-07-04T02:35:12Z</dcterms:created>
  <dcterms:modified xsi:type="dcterms:W3CDTF">2018-04-07T14:31:55Z</dcterms:modified>
</cp:coreProperties>
</file>