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0"/>
  </p:notesMasterIdLst>
  <p:handoutMasterIdLst>
    <p:handoutMasterId r:id="rId11"/>
  </p:handoutMasterIdLst>
  <p:sldIdLst>
    <p:sldId id="408" r:id="rId3"/>
    <p:sldId id="407" r:id="rId4"/>
    <p:sldId id="278" r:id="rId5"/>
    <p:sldId id="306" r:id="rId6"/>
    <p:sldId id="405" r:id="rId7"/>
    <p:sldId id="406" r:id="rId8"/>
    <p:sldId id="40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6224" autoAdjust="0"/>
  </p:normalViewPr>
  <p:slideViewPr>
    <p:cSldViewPr snapToGrid="0" snapToObjects="1">
      <p:cViewPr varScale="1">
        <p:scale>
          <a:sx n="115" d="100"/>
          <a:sy n="115" d="100"/>
        </p:scale>
        <p:origin x="14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6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9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F27D-8752-DA47-8D7E-2F48280CEEBD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90B9-E024-BA42-9704-A64AD3034426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3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1C9D-C322-9642-A879-CBC9D9628B53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12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59F4-988B-4F4A-8FAA-FF739FF4538A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17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7985-A0DF-324F-8187-D0D4AD0F6BF2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14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46D9-F88E-FF42-812F-74AA2C7E9C0D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76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9039-61CF-4745-B2F8-D868E6208AB2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6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E130-BE25-AB42-9612-80B178AA6DD9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3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1783-2236-BE42-9499-8A2A1CC8E02A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35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60FD-C0F5-6B4C-8DF5-6BFA3F60F43A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91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0ECF-EC10-7446-87A9-63B618D8242A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5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4C2F-CF2F-8D49-9730-279D575D6EF4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37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DEB7-093F-3145-914C-BFCD1032C9B5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43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651B-78BF-264C-99D5-7D13BA71184C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49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0F25-7E4A-9547-A239-7D2C39C8BA83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4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0D35-5944-1242-8AD2-54CB9F88DCD6}" type="datetime1">
              <a:rPr lang="en-US" smtClean="0"/>
              <a:t>4/7/18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</p:spTree>
    <p:extLst>
      <p:ext uri="{BB962C8B-B14F-4D97-AF65-F5344CB8AC3E}">
        <p14:creationId xmlns:p14="http://schemas.microsoft.com/office/powerpoint/2010/main" val="9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6BFD-AD9A-8F49-9177-DBC967179F4C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6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1C2A-38E9-D84B-9F49-E9BC372FC647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8CD0-EB20-D248-A310-A97AFCAECA44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2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6B12-2296-264F-AA90-88605EA6A220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1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B56A-5E28-A144-83AC-55A603D0136C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11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AB88-2F47-224D-A2B6-8BABE3AD154C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9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27D35FA-12D4-364A-BDC9-22E311CBD480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2016, (Last edit: 7/26/2016)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C531C-CBE1-1F45-BF7C-8B49A3846760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EV3Lessons.com, 2016, (Last edit: 7/26/2016)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loop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LEZIONI PER PRINCIPIANTI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8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OBIETTIVI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LEZIONe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Imparare</a:t>
            </a:r>
            <a:r>
              <a:rPr lang="en-US" dirty="0"/>
              <a:t> come </a:t>
            </a:r>
            <a:r>
              <a:rPr lang="en-US" dirty="0" err="1"/>
              <a:t>ripetere</a:t>
            </a:r>
            <a:r>
              <a:rPr lang="en-US" dirty="0"/>
              <a:t> </a:t>
            </a:r>
            <a:r>
              <a:rPr lang="en-US" dirty="0" err="1"/>
              <a:t>un’azione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Imparare</a:t>
            </a:r>
            <a:r>
              <a:rPr lang="en-US" dirty="0"/>
              <a:t> come </a:t>
            </a:r>
            <a:r>
              <a:rPr lang="en-US" dirty="0" err="1"/>
              <a:t>usare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blocco</a:t>
            </a:r>
            <a:r>
              <a:rPr lang="en-US" dirty="0"/>
              <a:t> Loop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4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RIPETERE UN’AZIONE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97" y="879145"/>
            <a:ext cx="6539432" cy="5395100"/>
          </a:xfrm>
        </p:spPr>
        <p:txBody>
          <a:bodyPr>
            <a:normAutofit/>
          </a:bodyPr>
          <a:lstStyle/>
          <a:p>
            <a:r>
              <a:rPr lang="en-US" sz="2800" dirty="0" err="1"/>
              <a:t>Diciamo</a:t>
            </a:r>
            <a:r>
              <a:rPr lang="en-US" sz="2800" dirty="0"/>
              <a:t> </a:t>
            </a:r>
            <a:r>
              <a:rPr lang="en-US" sz="2800" dirty="0" err="1"/>
              <a:t>che</a:t>
            </a:r>
            <a:r>
              <a:rPr lang="en-US" sz="2800" dirty="0"/>
              <a:t> </a:t>
            </a:r>
            <a:r>
              <a:rPr lang="en-US" sz="2800" dirty="0" err="1"/>
              <a:t>vogliamo</a:t>
            </a:r>
            <a:r>
              <a:rPr lang="en-US" sz="2800" dirty="0"/>
              <a:t> </a:t>
            </a:r>
            <a:r>
              <a:rPr lang="en-US" sz="2800" dirty="0" err="1"/>
              <a:t>che</a:t>
            </a:r>
            <a:r>
              <a:rPr lang="en-US" sz="2800" dirty="0"/>
              <a:t> </a:t>
            </a:r>
            <a:r>
              <a:rPr lang="en-US" sz="2800" dirty="0" err="1"/>
              <a:t>il</a:t>
            </a:r>
            <a:r>
              <a:rPr lang="en-US" sz="2800" dirty="0"/>
              <a:t> robot </a:t>
            </a:r>
            <a:r>
              <a:rPr lang="en-US" sz="2800" dirty="0" err="1"/>
              <a:t>ripeta</a:t>
            </a:r>
            <a:r>
              <a:rPr lang="en-US" sz="2800" dirty="0"/>
              <a:t> </a:t>
            </a:r>
            <a:r>
              <a:rPr lang="en-US" sz="2800" dirty="0" err="1"/>
              <a:t>continuamente</a:t>
            </a:r>
            <a:r>
              <a:rPr lang="en-US" sz="2800" dirty="0"/>
              <a:t> la </a:t>
            </a:r>
            <a:r>
              <a:rPr lang="en-US" sz="2800" dirty="0" err="1"/>
              <a:t>stessa</a:t>
            </a:r>
            <a:r>
              <a:rPr lang="en-US" sz="2800" dirty="0"/>
              <a:t> </a:t>
            </a:r>
            <a:r>
              <a:rPr lang="en-US" sz="2800" dirty="0" err="1"/>
              <a:t>azione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Dovremmo</a:t>
            </a:r>
            <a:r>
              <a:rPr lang="en-US" sz="2800" dirty="0"/>
              <a:t> </a:t>
            </a:r>
            <a:r>
              <a:rPr lang="en-US" sz="2800" dirty="0" err="1"/>
              <a:t>copiare</a:t>
            </a:r>
            <a:r>
              <a:rPr lang="en-US" sz="2800" dirty="0"/>
              <a:t> lo </a:t>
            </a:r>
            <a:r>
              <a:rPr lang="en-US" sz="2800" dirty="0" err="1"/>
              <a:t>stesso</a:t>
            </a:r>
            <a:r>
              <a:rPr lang="en-US" sz="2800" dirty="0"/>
              <a:t> </a:t>
            </a:r>
            <a:r>
              <a:rPr lang="en-US" sz="2800" dirty="0" err="1"/>
              <a:t>blocco</a:t>
            </a:r>
            <a:r>
              <a:rPr lang="en-US" sz="2800" dirty="0"/>
              <a:t> </a:t>
            </a:r>
            <a:r>
              <a:rPr lang="en-US" sz="2800" dirty="0" err="1"/>
              <a:t>tante</a:t>
            </a:r>
            <a:r>
              <a:rPr lang="en-US" sz="2800" dirty="0"/>
              <a:t> volte?</a:t>
            </a:r>
          </a:p>
          <a:p>
            <a:r>
              <a:rPr lang="en-US" sz="2800" dirty="0" err="1"/>
              <a:t>Certamente</a:t>
            </a:r>
            <a:r>
              <a:rPr lang="en-US" sz="2800" dirty="0"/>
              <a:t>, </a:t>
            </a:r>
            <a:r>
              <a:rPr lang="en-US" sz="2800" dirty="0" err="1"/>
              <a:t>potrebbe</a:t>
            </a:r>
            <a:r>
              <a:rPr lang="en-US" sz="2800" dirty="0"/>
              <a:t> </a:t>
            </a:r>
            <a:r>
              <a:rPr lang="en-US" sz="2800" dirty="0" err="1"/>
              <a:t>funzionare</a:t>
            </a:r>
            <a:r>
              <a:rPr lang="en-US" sz="2800" dirty="0"/>
              <a:t>!</a:t>
            </a:r>
          </a:p>
          <a:p>
            <a:r>
              <a:rPr lang="it-IT" sz="2800" dirty="0"/>
              <a:t>Ma cosa devo fare se voglio ripetere quel blocco per sempre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Cosa</a:t>
            </a:r>
            <a:r>
              <a:rPr lang="en-US" sz="2800" dirty="0"/>
              <a:t> </a:t>
            </a:r>
            <a:r>
              <a:rPr lang="en-US" sz="2800" dirty="0" err="1"/>
              <a:t>faccio</a:t>
            </a:r>
            <a:r>
              <a:rPr lang="en-US" sz="2800" dirty="0"/>
              <a:t>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84544" y="1317714"/>
            <a:ext cx="817503" cy="7623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050971" y="1098724"/>
            <a:ext cx="0" cy="116794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42789" y="1098724"/>
            <a:ext cx="1234439" cy="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350218" y="1098725"/>
            <a:ext cx="0" cy="116794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050971" y="2325061"/>
            <a:ext cx="1261870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855511" y="1622219"/>
            <a:ext cx="369954" cy="457861"/>
            <a:chOff x="6310708" y="2223671"/>
            <a:chExt cx="809489" cy="898563"/>
          </a:xfrm>
        </p:grpSpPr>
        <p:sp>
          <p:nvSpPr>
            <p:cNvPr id="26" name="Rounded Rectangle 2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045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85" y="1336176"/>
            <a:ext cx="2212951" cy="2101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5094514" cy="5025381"/>
          </a:xfrm>
        </p:spPr>
        <p:txBody>
          <a:bodyPr>
            <a:normAutofit/>
          </a:bodyPr>
          <a:lstStyle/>
          <a:p>
            <a:r>
              <a:rPr lang="en-US" dirty="0"/>
              <a:t>I loop </a:t>
            </a:r>
            <a:r>
              <a:rPr lang="en-US" dirty="0" err="1"/>
              <a:t>permettono</a:t>
            </a:r>
            <a:r>
              <a:rPr lang="en-US" dirty="0"/>
              <a:t> di </a:t>
            </a:r>
            <a:r>
              <a:rPr lang="en-US" dirty="0" err="1"/>
              <a:t>ripetere</a:t>
            </a:r>
            <a:r>
              <a:rPr lang="en-US" dirty="0"/>
              <a:t> </a:t>
            </a:r>
            <a:r>
              <a:rPr lang="en-US" dirty="0" err="1"/>
              <a:t>un’azione</a:t>
            </a:r>
            <a:r>
              <a:rPr lang="en-US" dirty="0"/>
              <a:t> o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di </a:t>
            </a:r>
            <a:r>
              <a:rPr lang="en-US" dirty="0" err="1"/>
              <a:t>azioni</a:t>
            </a:r>
            <a:r>
              <a:rPr lang="en-US" dirty="0"/>
              <a:t> </a:t>
            </a:r>
            <a:r>
              <a:rPr lang="en-US" dirty="0" err="1"/>
              <a:t>quante</a:t>
            </a:r>
            <a:r>
              <a:rPr lang="en-US" dirty="0"/>
              <a:t> volte lo </a:t>
            </a:r>
            <a:r>
              <a:rPr lang="en-US" dirty="0" err="1"/>
              <a:t>desideriamo</a:t>
            </a:r>
            <a:endParaRPr lang="en-US" dirty="0"/>
          </a:p>
          <a:p>
            <a:r>
              <a:rPr lang="it-IT" dirty="0"/>
              <a:t>Il vantaggio è che un ciclo può finire in qualsiasi momento (un numero specifico di volte, oppure per sempre, ad una condizione specifica, </a:t>
            </a:r>
            <a:r>
              <a:rPr lang="it-IT" dirty="0" err="1"/>
              <a:t>ecc</a:t>
            </a:r>
            <a:r>
              <a:rPr lang="it-IT" dirty="0"/>
              <a:t>…)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9" name="Picture 8" descr="Screen Shot 2014-08-07 at 12.27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451" y="309235"/>
            <a:ext cx="3465446" cy="402712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6727372" y="2924271"/>
            <a:ext cx="1635609" cy="3177534"/>
            <a:chOff x="4880429" y="372201"/>
            <a:chExt cx="2476500" cy="551461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576"/>
            <a:stretch/>
          </p:blipFill>
          <p:spPr>
            <a:xfrm>
              <a:off x="4880429" y="4497074"/>
              <a:ext cx="2476500" cy="1389742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113"/>
            <a:stretch/>
          </p:blipFill>
          <p:spPr>
            <a:xfrm>
              <a:off x="4880429" y="372201"/>
              <a:ext cx="2476500" cy="41453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408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80" y="3716741"/>
            <a:ext cx="8540353" cy="1355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Esercitazione</a:t>
            </a:r>
            <a:r>
              <a:rPr lang="en-US" dirty="0"/>
              <a:t> SUI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85"/>
            <a:ext cx="8245474" cy="43735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Compito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Scrivere</a:t>
            </a:r>
            <a:r>
              <a:rPr lang="en-US" dirty="0">
                <a:solidFill>
                  <a:srgbClr val="FF0000"/>
                </a:solidFill>
              </a:rPr>
              <a:t> un </a:t>
            </a:r>
            <a:r>
              <a:rPr lang="en-US" dirty="0" err="1">
                <a:solidFill>
                  <a:srgbClr val="FF0000"/>
                </a:solidFill>
              </a:rPr>
              <a:t>programma</a:t>
            </a:r>
            <a:r>
              <a:rPr lang="en-US" dirty="0">
                <a:solidFill>
                  <a:srgbClr val="FF0000"/>
                </a:solidFill>
              </a:rPr>
              <a:t> per far fare un </a:t>
            </a:r>
            <a:r>
              <a:rPr lang="en-US" dirty="0" err="1">
                <a:solidFill>
                  <a:srgbClr val="FF0000"/>
                </a:solidFill>
              </a:rPr>
              <a:t>giro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intorno</a:t>
            </a:r>
            <a:r>
              <a:rPr lang="en-US" dirty="0">
                <a:solidFill>
                  <a:srgbClr val="FF0000"/>
                </a:solidFill>
              </a:rPr>
              <a:t> ad </a:t>
            </a:r>
            <a:r>
              <a:rPr lang="en-US" dirty="0" err="1">
                <a:solidFill>
                  <a:srgbClr val="FF0000"/>
                </a:solidFill>
              </a:rPr>
              <a:t>una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scatola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quadrata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Il </a:t>
            </a:r>
            <a:r>
              <a:rPr lang="en-US" dirty="0" err="1">
                <a:solidFill>
                  <a:srgbClr val="FF0000"/>
                </a:solidFill>
              </a:rPr>
              <a:t>modo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più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semplice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sembra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questo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it-IT" dirty="0">
                <a:solidFill>
                  <a:srgbClr val="FF0000"/>
                </a:solidFill>
              </a:rPr>
              <a:t>Utilizziamo un </a:t>
            </a:r>
            <a:r>
              <a:rPr lang="it-IT" dirty="0" err="1">
                <a:solidFill>
                  <a:srgbClr val="FF0000"/>
                </a:solidFill>
              </a:rPr>
              <a:t>loop</a:t>
            </a:r>
            <a:r>
              <a:rPr lang="it-IT" dirty="0">
                <a:solidFill>
                  <a:srgbClr val="FF0000"/>
                </a:solidFill>
              </a:rPr>
              <a:t> per migliorare il codice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254828" y="1922706"/>
            <a:ext cx="1494707" cy="1226337"/>
            <a:chOff x="3886200" y="3370870"/>
            <a:chExt cx="1494707" cy="1226337"/>
          </a:xfrm>
        </p:grpSpPr>
        <p:sp>
          <p:nvSpPr>
            <p:cNvPr id="6" name="Rectangle 5"/>
            <p:cNvSpPr/>
            <p:nvPr/>
          </p:nvSpPr>
          <p:spPr>
            <a:xfrm>
              <a:off x="4385323" y="3589860"/>
              <a:ext cx="817503" cy="7623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081660" y="3370870"/>
              <a:ext cx="0" cy="116794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4073478" y="3370870"/>
              <a:ext cx="1234439" cy="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80907" y="3370871"/>
              <a:ext cx="0" cy="116794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4081660" y="4597207"/>
              <a:ext cx="1261870" cy="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3886200" y="3894365"/>
              <a:ext cx="369954" cy="457861"/>
              <a:chOff x="6310708" y="2223671"/>
              <a:chExt cx="809489" cy="898563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902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SOLUZIONE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830943"/>
            <a:ext cx="7213600" cy="2832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433457" y="1371600"/>
            <a:ext cx="1237342" cy="500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Ripetere</a:t>
            </a:r>
            <a:r>
              <a:rPr lang="en-US" dirty="0"/>
              <a:t> 4 volte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292621" y="3114506"/>
            <a:ext cx="1894115" cy="3570515"/>
            <a:chOff x="4880429" y="372201"/>
            <a:chExt cx="2476500" cy="551461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576"/>
            <a:stretch/>
          </p:blipFill>
          <p:spPr>
            <a:xfrm>
              <a:off x="4880429" y="4497074"/>
              <a:ext cx="2476500" cy="138974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113"/>
            <a:stretch/>
          </p:blipFill>
          <p:spPr>
            <a:xfrm>
              <a:off x="4880429" y="372201"/>
              <a:ext cx="2476500" cy="41453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969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7/26/2016)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491343"/>
            <a:ext cx="8245474" cy="4596546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err="1"/>
              <a:t>Questo</a:t>
            </a:r>
            <a:r>
              <a:rPr lang="en-US" sz="1800" dirty="0"/>
              <a:t> tutorial è </a:t>
            </a:r>
            <a:r>
              <a:rPr lang="en-US" sz="1800" dirty="0" err="1"/>
              <a:t>stato</a:t>
            </a:r>
            <a:r>
              <a:rPr lang="en-US" sz="1800" dirty="0"/>
              <a:t> </a:t>
            </a:r>
            <a:r>
              <a:rPr lang="en-US" sz="1800" dirty="0" err="1"/>
              <a:t>creato</a:t>
            </a:r>
            <a:r>
              <a:rPr lang="en-US" sz="1800" dirty="0"/>
              <a:t> da Sanjay Seshan e Arvind Seshan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err="1"/>
              <a:t>Altre</a:t>
            </a:r>
            <a:r>
              <a:rPr lang="en-US" sz="1800" dirty="0"/>
              <a:t> </a:t>
            </a:r>
            <a:r>
              <a:rPr lang="en-US" sz="1800" dirty="0" err="1"/>
              <a:t>lezioni</a:t>
            </a:r>
            <a:r>
              <a:rPr lang="en-US" sz="1800" dirty="0"/>
              <a:t> </a:t>
            </a:r>
            <a:r>
              <a:rPr lang="en-US" sz="1800" dirty="0" err="1"/>
              <a:t>sono</a:t>
            </a:r>
            <a:r>
              <a:rPr lang="en-US" sz="1800" dirty="0"/>
              <a:t> </a:t>
            </a:r>
            <a:r>
              <a:rPr lang="en-US" sz="1800" dirty="0" err="1"/>
              <a:t>disponibili</a:t>
            </a:r>
            <a:r>
              <a:rPr lang="en-US" sz="1800" dirty="0"/>
              <a:t> al </a:t>
            </a:r>
            <a:r>
              <a:rPr lang="en-US" sz="1800" dirty="0" err="1"/>
              <a:t>sito</a:t>
            </a:r>
            <a:r>
              <a:rPr lang="en-US" sz="1800" dirty="0"/>
              <a:t> </a:t>
            </a:r>
            <a:r>
              <a:rPr lang="en-US" sz="1800" dirty="0">
                <a:hlinkClick r:id="rId2"/>
              </a:rPr>
              <a:t>www.ev3lessons.com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r>
              <a:rPr lang="en-US" sz="1800" dirty="0" err="1"/>
              <a:t>Tradotto</a:t>
            </a:r>
            <a:r>
              <a:rPr lang="en-US" sz="1800" dirty="0"/>
              <a:t> da Giuseppe </a:t>
            </a:r>
            <a:r>
              <a:rPr lang="en-US" sz="1800"/>
              <a:t>Comis</a:t>
            </a:r>
            <a:br>
              <a:rPr lang="en-US" sz="1800" b="0" dirty="0"/>
            </a:br>
            <a:endParaRPr lang="en-US" sz="1800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Questo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lavoro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è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soggetto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3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472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6400</TotalTime>
  <Words>255</Words>
  <Application>Microsoft Macintosh PowerPoint</Application>
  <PresentationFormat>On-screen Show (4:3)</PresentationFormat>
  <Paragraphs>53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LEZIONI PER PRINCIPIANTI</vt:lpstr>
      <vt:lpstr>OBIETTIVI DELLa LEZIONe</vt:lpstr>
      <vt:lpstr>RIPETERE UN’AZIONE</vt:lpstr>
      <vt:lpstr>Loop</vt:lpstr>
      <vt:lpstr>Esercitazione SUI LOOP</vt:lpstr>
      <vt:lpstr>SOLUZIONE</vt:lpstr>
      <vt:lpstr>CREDITS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GIUCO</dc:creator>
  <cp:lastModifiedBy>Sanjay Seshan</cp:lastModifiedBy>
  <cp:revision>20</cp:revision>
  <dcterms:created xsi:type="dcterms:W3CDTF">2014-08-07T02:19:13Z</dcterms:created>
  <dcterms:modified xsi:type="dcterms:W3CDTF">2018-04-07T14:32:12Z</dcterms:modified>
</cp:coreProperties>
</file>