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414" r:id="rId9"/>
    <p:sldId id="415" r:id="rId10"/>
    <p:sldId id="411" r:id="rId11"/>
    <p:sldId id="412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2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BY SANJAY &amp; ARVIND SESHAN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INTERMEDIATE PROGRAMMING </a:t>
            </a:r>
            <a:r>
              <a:rPr lang="en-US" sz="3600" dirty="0"/>
              <a:t>LESSON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Introduzione</a:t>
            </a:r>
            <a:r>
              <a:rPr lang="en-US" dirty="0"/>
              <a:t> al </a:t>
            </a:r>
            <a:r>
              <a:rPr lang="en-US"/>
              <a:t>Sensore </a:t>
            </a:r>
            <a:r>
              <a:rPr lang="en-US" dirty="0"/>
              <a:t>di </a:t>
            </a:r>
            <a:r>
              <a:rPr lang="en-US" dirty="0" err="1"/>
              <a:t>Suoni</a:t>
            </a:r>
            <a:r>
              <a:rPr lang="en-US" dirty="0"/>
              <a:t> NXT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DELLA LEZIONE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al </a:t>
            </a:r>
            <a:r>
              <a:rPr lang="en-US" dirty="0" err="1"/>
              <a:t>suono</a:t>
            </a:r>
            <a:r>
              <a:rPr lang="en-US" dirty="0"/>
              <a:t> NXT con l’EV3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Pre-</a:t>
            </a:r>
            <a:r>
              <a:rPr lang="en-US" dirty="0" err="1"/>
              <a:t>requisiti</a:t>
            </a:r>
            <a:r>
              <a:rPr lang="en-US" dirty="0"/>
              <a:t>: </a:t>
            </a: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Switch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SCARICARE IL BLOCCO SENSORE SUONO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Il </a:t>
            </a:r>
            <a:r>
              <a:rPr lang="en-US" b="0" dirty="0" err="1"/>
              <a:t>blocco</a:t>
            </a:r>
            <a:r>
              <a:rPr lang="en-US" b="0" dirty="0"/>
              <a:t> </a:t>
            </a:r>
            <a:r>
              <a:rPr lang="en-US" b="0" dirty="0" err="1"/>
              <a:t>Sensore</a:t>
            </a:r>
            <a:r>
              <a:rPr lang="en-US" b="0" dirty="0"/>
              <a:t> </a:t>
            </a:r>
            <a:r>
              <a:rPr lang="en-US" b="0" dirty="0" err="1"/>
              <a:t>suono</a:t>
            </a:r>
            <a:r>
              <a:rPr lang="en-US" b="0" dirty="0"/>
              <a:t> è </a:t>
            </a:r>
            <a:r>
              <a:rPr lang="en-US" b="0" dirty="0" err="1"/>
              <a:t>scaricabile</a:t>
            </a:r>
            <a:r>
              <a:rPr lang="en-US" b="0" dirty="0"/>
              <a:t> al </a:t>
            </a:r>
            <a:r>
              <a:rPr lang="en-US" b="0" dirty="0" err="1"/>
              <a:t>sito</a:t>
            </a:r>
            <a:r>
              <a:rPr lang="en-US" b="0" dirty="0"/>
              <a:t> </a:t>
            </a:r>
            <a:r>
              <a:rPr lang="en-US" b="0" dirty="0" err="1"/>
              <a:t>della</a:t>
            </a:r>
            <a:r>
              <a:rPr lang="en-US" b="0" dirty="0"/>
              <a:t> LEGO: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http://www.lego.com/en-us/mindstorms/downloads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Per </a:t>
            </a:r>
            <a:r>
              <a:rPr lang="en-US" b="0" dirty="0" err="1"/>
              <a:t>imparare</a:t>
            </a:r>
            <a:r>
              <a:rPr lang="en-US" b="0" dirty="0"/>
              <a:t> a </a:t>
            </a:r>
            <a:r>
              <a:rPr lang="en-US" b="0" dirty="0" err="1"/>
              <a:t>scaricare</a:t>
            </a:r>
            <a:r>
              <a:rPr lang="en-US" b="0" dirty="0"/>
              <a:t> </a:t>
            </a:r>
            <a:r>
              <a:rPr lang="en-US" b="0" dirty="0" err="1"/>
              <a:t>ed</a:t>
            </a:r>
            <a:r>
              <a:rPr lang="en-US" b="0" dirty="0"/>
              <a:t> </a:t>
            </a:r>
            <a:r>
              <a:rPr lang="en-US" b="0" dirty="0" err="1"/>
              <a:t>aggiungere</a:t>
            </a:r>
            <a:r>
              <a:rPr lang="en-US" b="0" dirty="0"/>
              <a:t> un </a:t>
            </a:r>
            <a:r>
              <a:rPr lang="en-US" b="0" dirty="0" err="1"/>
              <a:t>blocco</a:t>
            </a:r>
            <a:r>
              <a:rPr lang="en-US" b="0" dirty="0"/>
              <a:t> </a:t>
            </a:r>
            <a:r>
              <a:rPr lang="en-US" b="0" dirty="0" err="1"/>
              <a:t>addizionale</a:t>
            </a:r>
            <a:r>
              <a:rPr lang="en-US" b="0" dirty="0"/>
              <a:t>, </a:t>
            </a:r>
            <a:r>
              <a:rPr lang="en-US" b="0" dirty="0" err="1"/>
              <a:t>vedere</a:t>
            </a:r>
            <a:r>
              <a:rPr lang="en-US" b="0" dirty="0"/>
              <a:t> la </a:t>
            </a:r>
            <a:r>
              <a:rPr lang="en-US" b="0" dirty="0" err="1"/>
              <a:t>lezione</a:t>
            </a:r>
            <a:r>
              <a:rPr lang="en-US" b="0" dirty="0"/>
              <a:t> </a:t>
            </a:r>
            <a:r>
              <a:rPr lang="en-US" b="0" dirty="0" err="1"/>
              <a:t>apposita</a:t>
            </a:r>
            <a:r>
              <a:rPr lang="en-US" b="0" dirty="0"/>
              <a:t> </a:t>
            </a:r>
            <a:r>
              <a:rPr lang="en-US" b="0" dirty="0" err="1"/>
              <a:t>fra</a:t>
            </a:r>
            <a:r>
              <a:rPr lang="en-US" b="0" dirty="0"/>
              <a:t> </a:t>
            </a:r>
            <a:r>
              <a:rPr lang="en-US" b="0" dirty="0" err="1"/>
              <a:t>quelle</a:t>
            </a:r>
            <a:r>
              <a:rPr lang="en-US" b="0" dirty="0"/>
              <a:t> per </a:t>
            </a:r>
            <a:r>
              <a:rPr lang="en-US" b="0" dirty="0" err="1"/>
              <a:t>principianti</a:t>
            </a:r>
            <a:endParaRPr lang="en-US" b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73" y="4327685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29" y="1707584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375" y="3678796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017" y="3031840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Switch - NXT </a:t>
            </a:r>
            <a:r>
              <a:rPr lang="en-US" altLang="en-US" dirty="0" err="1"/>
              <a:t>SensorE</a:t>
            </a:r>
            <a:r>
              <a:rPr lang="en-US" altLang="en-US" dirty="0"/>
              <a:t> SUONO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 err="1"/>
              <a:t>Modalità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Comparazione</a:t>
            </a:r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 dB: </a:t>
            </a:r>
            <a:r>
              <a:rPr lang="en-US" sz="1800" b="0" dirty="0">
                <a:solidFill>
                  <a:srgbClr val="FF0000"/>
                </a:solidFill>
              </a:rPr>
              <a:t>Il </a:t>
            </a:r>
            <a:r>
              <a:rPr lang="en-US" sz="1800" b="0" dirty="0" err="1">
                <a:solidFill>
                  <a:srgbClr val="FF0000"/>
                </a:solidFill>
              </a:rPr>
              <a:t>livello</a:t>
            </a:r>
            <a:r>
              <a:rPr lang="en-US" sz="1800" b="0" dirty="0">
                <a:solidFill>
                  <a:srgbClr val="FF0000"/>
                </a:solidFill>
              </a:rPr>
              <a:t> del </a:t>
            </a:r>
            <a:r>
              <a:rPr lang="en-US" sz="1800" b="0" dirty="0" err="1">
                <a:solidFill>
                  <a:srgbClr val="FF0000"/>
                </a:solidFill>
              </a:rPr>
              <a:t>suono</a:t>
            </a:r>
            <a:r>
              <a:rPr lang="en-US" sz="1800" b="0" dirty="0">
                <a:solidFill>
                  <a:srgbClr val="FF0000"/>
                </a:solidFill>
              </a:rPr>
              <a:t> è espresso in </a:t>
            </a:r>
            <a:r>
              <a:rPr lang="en-US" sz="1800" b="0" dirty="0" err="1">
                <a:solidFill>
                  <a:srgbClr val="FF0000"/>
                </a:solidFill>
              </a:rPr>
              <a:t>percentuale</a:t>
            </a:r>
            <a:endParaRPr lang="en-US" sz="1800" b="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dirty="0" err="1"/>
              <a:t>dBa</a:t>
            </a:r>
            <a:r>
              <a:rPr lang="en-US" altLang="en-US" sz="1800" dirty="0"/>
              <a:t>: </a:t>
            </a:r>
            <a:r>
              <a:rPr lang="en-US" sz="1800" b="0" dirty="0">
                <a:solidFill>
                  <a:srgbClr val="FF0000"/>
                </a:solidFill>
              </a:rPr>
              <a:t>Il </a:t>
            </a:r>
            <a:r>
              <a:rPr lang="en-US" sz="1800" b="0" dirty="0" err="1">
                <a:solidFill>
                  <a:srgbClr val="FF0000"/>
                </a:solidFill>
              </a:rPr>
              <a:t>livello</a:t>
            </a:r>
            <a:r>
              <a:rPr lang="en-US" sz="1800" b="0" dirty="0">
                <a:solidFill>
                  <a:srgbClr val="FF0000"/>
                </a:solidFill>
              </a:rPr>
              <a:t> del </a:t>
            </a:r>
            <a:r>
              <a:rPr lang="en-US" sz="1800" b="0" dirty="0" err="1">
                <a:solidFill>
                  <a:srgbClr val="FF0000"/>
                </a:solidFill>
              </a:rPr>
              <a:t>suono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viene</a:t>
            </a:r>
            <a:r>
              <a:rPr lang="en-US" sz="1800" b="0" dirty="0">
                <a:solidFill>
                  <a:srgbClr val="FF0000"/>
                </a:solidFill>
              </a:rPr>
              <a:t> prima </a:t>
            </a:r>
            <a:r>
              <a:rPr lang="en-US" sz="1800" b="0" dirty="0" err="1">
                <a:solidFill>
                  <a:srgbClr val="FF0000"/>
                </a:solidFill>
              </a:rPr>
              <a:t>adattato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alla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sensibilità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umana</a:t>
            </a:r>
            <a:r>
              <a:rPr lang="en-US" sz="1800" b="0" dirty="0">
                <a:solidFill>
                  <a:srgbClr val="FF0000"/>
                </a:solidFill>
              </a:rPr>
              <a:t> e poi espresso in </a:t>
            </a:r>
            <a:r>
              <a:rPr lang="en-US" sz="1800" b="0" dirty="0" err="1">
                <a:solidFill>
                  <a:srgbClr val="FF0000"/>
                </a:solidFill>
              </a:rPr>
              <a:t>percentuale</a:t>
            </a:r>
            <a:endParaRPr lang="en-US" sz="1800" b="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n-US" sz="1600" dirty="0" err="1"/>
              <a:t>Tratto</a:t>
            </a:r>
            <a:r>
              <a:rPr lang="en-US" sz="1600" dirty="0"/>
              <a:t> dal Menu Help EV3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ESERCITAZIONE SUL SENSORE DI SUONI</a:t>
            </a:r>
            <a:endParaRPr lang="en-US" alt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Prova</a:t>
            </a:r>
            <a:r>
              <a:rPr lang="en-US" altLang="en-US" dirty="0"/>
              <a:t> a </a:t>
            </a:r>
            <a:r>
              <a:rPr lang="en-US" altLang="en-US" dirty="0" err="1"/>
              <a:t>scrivere</a:t>
            </a:r>
            <a:r>
              <a:rPr lang="en-US" altLang="en-US" dirty="0"/>
              <a:t> un </a:t>
            </a:r>
            <a:r>
              <a:rPr lang="en-US" altLang="en-US" dirty="0" err="1"/>
              <a:t>programma</a:t>
            </a:r>
            <a:r>
              <a:rPr lang="en-US" altLang="en-US" dirty="0"/>
              <a:t> in cui </a:t>
            </a:r>
            <a:r>
              <a:rPr lang="en-US" altLang="en-US" dirty="0" err="1"/>
              <a:t>il</a:t>
            </a:r>
            <a:r>
              <a:rPr lang="en-US" altLang="en-US" dirty="0"/>
              <a:t> robot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muova</a:t>
            </a:r>
            <a:r>
              <a:rPr lang="en-US" altLang="en-US" dirty="0"/>
              <a:t> </a:t>
            </a:r>
            <a:r>
              <a:rPr lang="en-US" altLang="en-US" dirty="0" err="1"/>
              <a:t>velocemente</a:t>
            </a:r>
            <a:r>
              <a:rPr lang="en-US" altLang="en-US" dirty="0"/>
              <a:t> in </a:t>
            </a:r>
            <a:r>
              <a:rPr lang="en-US" altLang="en-US" dirty="0" err="1"/>
              <a:t>avanti</a:t>
            </a:r>
            <a:r>
              <a:rPr lang="en-US" altLang="en-US" dirty="0"/>
              <a:t> se </a:t>
            </a:r>
            <a:r>
              <a:rPr lang="en-US" altLang="en-US" dirty="0" err="1"/>
              <a:t>il</a:t>
            </a:r>
            <a:r>
              <a:rPr lang="en-US" altLang="en-US" dirty="0"/>
              <a:t> volume del </a:t>
            </a:r>
            <a:r>
              <a:rPr lang="en-US" altLang="en-US" dirty="0" err="1"/>
              <a:t>suono</a:t>
            </a:r>
            <a:r>
              <a:rPr lang="en-US" altLang="en-US" dirty="0"/>
              <a:t> è alto (&gt;50) e lentamente </a:t>
            </a:r>
            <a:r>
              <a:rPr lang="en-US" altLang="en-US" dirty="0" err="1"/>
              <a:t>indietro</a:t>
            </a:r>
            <a:r>
              <a:rPr lang="en-US" altLang="en-US" dirty="0"/>
              <a:t> se è basso (&lt;50)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Suggerimento</a:t>
            </a:r>
            <a:r>
              <a:rPr lang="en-US" altLang="en-US" dirty="0"/>
              <a:t>: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/>
              <a:t>Usa</a:t>
            </a:r>
            <a:r>
              <a:rPr lang="en-US" altLang="en-US" dirty="0"/>
              <a:t> i </a:t>
            </a:r>
            <a:r>
              <a:rPr lang="en-US" altLang="en-US" dirty="0" err="1"/>
              <a:t>blocchi</a:t>
            </a:r>
            <a:r>
              <a:rPr lang="en-US" altLang="en-US" dirty="0"/>
              <a:t> Switch e NXT Sound Sensor </a:t>
            </a:r>
          </a:p>
          <a:p>
            <a:pPr lvl="1">
              <a:buFont typeface="Arial" charset="0"/>
              <a:buChar char="•"/>
            </a:pPr>
            <a:r>
              <a:rPr lang="en-US" altLang="en-US" dirty="0" err="1"/>
              <a:t>Puoi</a:t>
            </a:r>
            <a:r>
              <a:rPr lang="en-US" altLang="en-US" dirty="0"/>
              <a:t> </a:t>
            </a:r>
            <a:r>
              <a:rPr lang="en-US" altLang="en-US" dirty="0" err="1"/>
              <a:t>usare</a:t>
            </a:r>
            <a:r>
              <a:rPr lang="en-US" altLang="en-US" dirty="0"/>
              <a:t> la </a:t>
            </a:r>
            <a:r>
              <a:rPr lang="en-US" altLang="en-US" dirty="0" err="1"/>
              <a:t>scala</a:t>
            </a:r>
            <a:r>
              <a:rPr lang="en-US" altLang="en-US" dirty="0"/>
              <a:t> dB o </a:t>
            </a:r>
            <a:r>
              <a:rPr lang="en-US" altLang="en-US" dirty="0" err="1"/>
              <a:t>dBa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 DELL’ESERCITAZIONE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58605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indietro</a:t>
            </a:r>
            <a:r>
              <a:rPr lang="en-US" dirty="0"/>
              <a:t> lentamente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del </a:t>
            </a:r>
            <a:r>
              <a:rPr lang="en-US" dirty="0" err="1"/>
              <a:t>suono</a:t>
            </a:r>
            <a:r>
              <a:rPr lang="en-US" dirty="0"/>
              <a:t> è basso (&lt;50)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avanti</a:t>
            </a:r>
            <a:r>
              <a:rPr lang="en-US" dirty="0"/>
              <a:t> </a:t>
            </a:r>
            <a:r>
              <a:rPr lang="en-US" dirty="0" err="1"/>
              <a:t>velocemente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livello</a:t>
            </a:r>
            <a:r>
              <a:rPr lang="en-US" dirty="0"/>
              <a:t> del </a:t>
            </a:r>
            <a:r>
              <a:rPr lang="en-US" dirty="0" err="1"/>
              <a:t>suono</a:t>
            </a:r>
            <a:r>
              <a:rPr lang="en-US" dirty="0"/>
              <a:t> è alto (&gt;50)</a:t>
            </a:r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91343"/>
            <a:ext cx="8245474" cy="459654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/>
              <a:t>Questo</a:t>
            </a:r>
            <a:r>
              <a:rPr lang="en-US" sz="1800" dirty="0"/>
              <a:t> tutorial è </a:t>
            </a:r>
            <a:r>
              <a:rPr lang="en-US" sz="1800" dirty="0" err="1"/>
              <a:t>stato</a:t>
            </a:r>
            <a:r>
              <a:rPr lang="en-US" sz="1800" dirty="0"/>
              <a:t> </a:t>
            </a:r>
            <a:r>
              <a:rPr lang="en-US" sz="1800" dirty="0" err="1"/>
              <a:t>creato</a:t>
            </a:r>
            <a:r>
              <a:rPr lang="en-US" sz="1800" dirty="0"/>
              <a:t> da Sanjay Seshan e Arvind Seshan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disponibili</a:t>
            </a:r>
            <a:r>
              <a:rPr lang="en-US" sz="1800" dirty="0"/>
              <a:t> al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www.ev3lessons.com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Tradotto</a:t>
            </a:r>
            <a:r>
              <a:rPr lang="en-US" sz="1800" dirty="0"/>
              <a:t> da Giuseppe </a:t>
            </a:r>
            <a:r>
              <a:rPr lang="en-US" sz="1800"/>
              <a:t>Comis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4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6512</TotalTime>
  <Words>307</Words>
  <Application>Microsoft Macintosh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intermediate</vt:lpstr>
      <vt:lpstr>1_beginner</vt:lpstr>
      <vt:lpstr>2_Custom Design</vt:lpstr>
      <vt:lpstr>LEZIONI PER PRINCIPIANTI</vt:lpstr>
      <vt:lpstr>OBIETTIVI DELLA LEZIONE</vt:lpstr>
      <vt:lpstr>SCARICARE IL BLOCCO SENSORE SUONO</vt:lpstr>
      <vt:lpstr>Switch - NXT SensorE SUONO</vt:lpstr>
      <vt:lpstr>ESERCITAZIONE SUL SENSORE DI SUONI</vt:lpstr>
      <vt:lpstr>SOLUZIONE DELL’ESERCITAZIONE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GIUCO</dc:creator>
  <cp:lastModifiedBy>Sanjay Seshan</cp:lastModifiedBy>
  <cp:revision>43</cp:revision>
  <cp:lastPrinted>2015-11-14T12:58:37Z</cp:lastPrinted>
  <dcterms:created xsi:type="dcterms:W3CDTF">2014-08-07T02:19:13Z</dcterms:created>
  <dcterms:modified xsi:type="dcterms:W3CDTF">2018-04-07T14:35:05Z</dcterms:modified>
</cp:coreProperties>
</file>