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74" r:id="rId5"/>
  </p:sldMasterIdLst>
  <p:notesMasterIdLst>
    <p:notesMasterId r:id="rId13"/>
  </p:notesMasterIdLst>
  <p:handoutMasterIdLst>
    <p:handoutMasterId r:id="rId14"/>
  </p:handoutMasterIdLst>
  <p:sldIdLst>
    <p:sldId id="422" r:id="rId6"/>
    <p:sldId id="418" r:id="rId7"/>
    <p:sldId id="414" r:id="rId8"/>
    <p:sldId id="415" r:id="rId9"/>
    <p:sldId id="411" r:id="rId10"/>
    <p:sldId id="412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71" autoAdjust="0"/>
  </p:normalViewPr>
  <p:slideViewPr>
    <p:cSldViewPr snapToGrid="0" snapToObjects="1">
      <p:cViewPr varScale="1">
        <p:scale>
          <a:sx n="70" d="100"/>
          <a:sy n="70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BY SANJAY &amp; ARVIND SESHAN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INTERMEDIATE PROGRAMMING </a:t>
            </a:r>
            <a:r>
              <a:rPr lang="en-US" sz="3600" dirty="0" smtClean="0"/>
              <a:t>LESSON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2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20E-ED6A-E84F-80F6-17A3C4DC5D0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4/3/2018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7437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2AD7D69C-EE9A-5844-BDD2-EE495878225E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978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6B77-C903-DD42-B96C-5C185F1151D6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E139DD8-763D-F94B-9557-E178C9AAE84B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.com/en-us/mindstorms/downloa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Controle</a:t>
            </a:r>
            <a:r>
              <a:rPr lang="en-US" sz="3600" dirty="0" smtClean="0"/>
              <a:t> </a:t>
            </a:r>
            <a:r>
              <a:rPr lang="en-US" sz="3600" dirty="0" err="1" smtClean="0"/>
              <a:t>Proporcional</a:t>
            </a:r>
            <a:r>
              <a:rPr lang="en-US" sz="3600" dirty="0" smtClean="0"/>
              <a:t> com Sensor de </a:t>
            </a:r>
            <a:r>
              <a:rPr lang="en-US" sz="3600" dirty="0" err="1" smtClean="0"/>
              <a:t>Som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usar</a:t>
            </a:r>
            <a:r>
              <a:rPr lang="en-US" dirty="0" smtClean="0"/>
              <a:t> o Sensor de </a:t>
            </a:r>
            <a:r>
              <a:rPr lang="en-US" dirty="0" err="1" smtClean="0"/>
              <a:t>Som</a:t>
            </a:r>
            <a:r>
              <a:rPr lang="en-US" dirty="0" smtClean="0"/>
              <a:t> com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Pré-requisitos</a:t>
            </a:r>
            <a:r>
              <a:rPr lang="en-US" dirty="0" smtClean="0"/>
              <a:t>: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, Sensor de </a:t>
            </a:r>
            <a:r>
              <a:rPr lang="en-US" dirty="0" err="1" smtClean="0"/>
              <a:t>Som</a:t>
            </a:r>
            <a:r>
              <a:rPr lang="en-US" dirty="0" smtClean="0"/>
              <a:t>, </a:t>
            </a:r>
            <a:r>
              <a:rPr lang="en-US" dirty="0" err="1" smtClean="0"/>
              <a:t>Fio</a:t>
            </a:r>
            <a:r>
              <a:rPr lang="en-US" dirty="0" smtClean="0"/>
              <a:t> de Dados, </a:t>
            </a:r>
            <a:r>
              <a:rPr lang="en-US" dirty="0" smtClean="0"/>
              <a:t>Loops.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da </a:t>
            </a:r>
            <a:r>
              <a:rPr lang="en-US" dirty="0" err="1" smtClean="0"/>
              <a:t>Lição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</p:spPr>
        <p:txBody>
          <a:bodyPr/>
          <a:lstStyle/>
          <a:p>
            <a:r>
              <a:rPr lang="en-US" dirty="0" smtClean="0"/>
              <a:t>Copyright © EV3Lessons.com </a:t>
            </a:r>
            <a:r>
              <a:rPr lang="en-US" dirty="0" smtClean="0"/>
              <a:t>2016,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04/03/2018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O </a:t>
            </a:r>
            <a:r>
              <a:rPr lang="en-US" b="0" dirty="0" err="1" smtClean="0"/>
              <a:t>Bloco</a:t>
            </a:r>
            <a:r>
              <a:rPr lang="en-US" b="0" dirty="0" smtClean="0"/>
              <a:t> de </a:t>
            </a:r>
            <a:r>
              <a:rPr lang="en-US" b="0" dirty="0" err="1" smtClean="0"/>
              <a:t>Som</a:t>
            </a:r>
            <a:r>
              <a:rPr lang="en-US" b="0" dirty="0" smtClean="0"/>
              <a:t> </a:t>
            </a:r>
            <a:r>
              <a:rPr lang="en-US" b="0" dirty="0" err="1" smtClean="0"/>
              <a:t>está</a:t>
            </a:r>
            <a:r>
              <a:rPr lang="en-US" b="0" dirty="0" smtClean="0"/>
              <a:t> </a:t>
            </a:r>
            <a:r>
              <a:rPr lang="en-US" b="0" dirty="0" err="1" smtClean="0"/>
              <a:t>disponível</a:t>
            </a:r>
            <a:r>
              <a:rPr lang="en-US" b="0" dirty="0" smtClean="0"/>
              <a:t> para </a:t>
            </a:r>
            <a:r>
              <a:rPr lang="en-US" b="0" dirty="0" smtClean="0"/>
              <a:t>download no site </a:t>
            </a:r>
            <a:r>
              <a:rPr lang="en-US" b="0" dirty="0" smtClean="0"/>
              <a:t>LEGO.com:</a:t>
            </a:r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www.lego.com/en-us/mindstorms/downloads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err="1" smtClean="0"/>
              <a:t>Baixe</a:t>
            </a:r>
            <a:r>
              <a:rPr lang="en-US" b="0" dirty="0" smtClean="0"/>
              <a:t> o </a:t>
            </a:r>
            <a:r>
              <a:rPr lang="en-US" b="0" dirty="0" err="1" smtClean="0"/>
              <a:t>bloco</a:t>
            </a:r>
            <a:r>
              <a:rPr lang="en-US" b="0" dirty="0" smtClean="0"/>
              <a:t> </a:t>
            </a:r>
            <a:r>
              <a:rPr lang="en-US" b="0" dirty="0" err="1" smtClean="0"/>
              <a:t>usando</a:t>
            </a:r>
            <a:r>
              <a:rPr lang="en-US" b="0" dirty="0" smtClean="0"/>
              <a:t> a </a:t>
            </a:r>
            <a:r>
              <a:rPr lang="en-US" b="0" dirty="0" err="1" smtClean="0"/>
              <a:t>lição</a:t>
            </a:r>
            <a:r>
              <a:rPr lang="en-US" b="0" dirty="0" smtClean="0"/>
              <a:t>, “</a:t>
            </a:r>
            <a:r>
              <a:rPr lang="en-US" b="0" dirty="0" err="1" smtClean="0"/>
              <a:t>Importando</a:t>
            </a:r>
            <a:r>
              <a:rPr lang="en-US" b="0" dirty="0" smtClean="0"/>
              <a:t> </a:t>
            </a:r>
            <a:r>
              <a:rPr lang="en-US" b="0" dirty="0" err="1" smtClean="0"/>
              <a:t>blocos</a:t>
            </a:r>
            <a:r>
              <a:rPr lang="en-US" b="0" dirty="0" smtClean="0"/>
              <a:t> LEGO </a:t>
            </a:r>
            <a:r>
              <a:rPr lang="en-US" b="0" dirty="0" err="1" smtClean="0"/>
              <a:t>adicionais</a:t>
            </a:r>
            <a:r>
              <a:rPr lang="en-US" b="0" dirty="0" smtClean="0"/>
              <a:t>”, da aba </a:t>
            </a:r>
            <a:r>
              <a:rPr lang="en-US" b="0" dirty="0" err="1" smtClean="0"/>
              <a:t>Básicas</a:t>
            </a:r>
            <a:r>
              <a:rPr lang="en-US" b="0" dirty="0" smtClean="0"/>
              <a:t>.</a:t>
            </a:r>
            <a:endParaRPr lang="en-US" b="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Baixando</a:t>
            </a:r>
            <a:r>
              <a:rPr lang="en-US" dirty="0" smtClean="0"/>
              <a:t> o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38" y="4365497"/>
            <a:ext cx="2086862" cy="179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682" y="1794651"/>
            <a:ext cx="4379089" cy="2274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52682" y="3778624"/>
            <a:ext cx="1358153" cy="29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2324" y="3131668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30" y="4565153"/>
            <a:ext cx="1941373" cy="1598778"/>
          </a:xfrm>
          <a:prstGeom prst="rect">
            <a:avLst/>
          </a:prstGeom>
        </p:spPr>
      </p:pic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</p:spPr>
        <p:txBody>
          <a:bodyPr/>
          <a:lstStyle/>
          <a:p>
            <a:r>
              <a:rPr lang="en-US" dirty="0" smtClean="0"/>
              <a:t>Copyright © EV3Lessons.com </a:t>
            </a:r>
            <a:r>
              <a:rPr lang="en-US" dirty="0" smtClean="0"/>
              <a:t>2016,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04/03/2018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 dirty="0" err="1" smtClean="0"/>
              <a:t>Modo</a:t>
            </a:r>
            <a:r>
              <a:rPr lang="en-US" altLang="en-US" sz="2200" dirty="0" smtClean="0"/>
              <a:t> Measure</a:t>
            </a:r>
            <a:endParaRPr lang="en-US" altLang="en-US" sz="2200" dirty="0"/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dB</a:t>
            </a:r>
          </a:p>
          <a:p>
            <a:pPr lvl="2">
              <a:buFont typeface="Arial" charset="0"/>
              <a:buChar char="•"/>
            </a:pPr>
            <a:r>
              <a:rPr lang="en-US" sz="1800" dirty="0" err="1" smtClean="0"/>
              <a:t>Nível</a:t>
            </a:r>
            <a:r>
              <a:rPr lang="en-US" sz="1800" dirty="0" smtClean="0"/>
              <a:t> do </a:t>
            </a:r>
            <a:r>
              <a:rPr lang="en-US" sz="1800" dirty="0" err="1" smtClean="0"/>
              <a:t>som</a:t>
            </a:r>
            <a:r>
              <a:rPr lang="en-US" sz="1800" dirty="0"/>
              <a:t> </a:t>
            </a:r>
            <a:r>
              <a:rPr lang="en-US" sz="1800" dirty="0" err="1" smtClean="0"/>
              <a:t>medido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porcentagem</a:t>
            </a:r>
            <a:r>
              <a:rPr lang="en-US" sz="1800" dirty="0" smtClean="0"/>
              <a:t>.</a:t>
            </a:r>
            <a:endParaRPr lang="en-US" sz="1800" dirty="0"/>
          </a:p>
          <a:p>
            <a:pPr lvl="1">
              <a:buFont typeface="Arial" charset="0"/>
              <a:buChar char="•"/>
            </a:pPr>
            <a:r>
              <a:rPr lang="en-US" altLang="en-US" sz="2000" dirty="0" err="1"/>
              <a:t>dBa</a:t>
            </a:r>
            <a:endParaRPr lang="en-US" altLang="en-US" sz="2000" dirty="0"/>
          </a:p>
          <a:p>
            <a:pPr lvl="2">
              <a:buFont typeface="Arial" charset="0"/>
              <a:buChar char="•"/>
            </a:pPr>
            <a:r>
              <a:rPr lang="en-US" sz="1800" dirty="0" err="1" smtClean="0"/>
              <a:t>Nível</a:t>
            </a:r>
            <a:r>
              <a:rPr lang="en-US" sz="1800" dirty="0" smtClean="0"/>
              <a:t> do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ajustado</a:t>
            </a:r>
            <a:r>
              <a:rPr lang="en-US" sz="1800" dirty="0" smtClean="0"/>
              <a:t> a um </a:t>
            </a:r>
            <a:r>
              <a:rPr lang="en-US" sz="1800" dirty="0" err="1" smtClean="0"/>
              <a:t>nível</a:t>
            </a:r>
            <a:r>
              <a:rPr lang="en-US" sz="1800" dirty="0" smtClean="0"/>
              <a:t> </a:t>
            </a:r>
            <a:r>
              <a:rPr lang="en-US" sz="1800" dirty="0" err="1" smtClean="0"/>
              <a:t>próximo</a:t>
            </a:r>
            <a:r>
              <a:rPr lang="en-US" sz="1800" dirty="0" smtClean="0"/>
              <a:t> </a:t>
            </a:r>
            <a:r>
              <a:rPr lang="en-US" sz="1800" dirty="0" err="1" smtClean="0"/>
              <a:t>ao</a:t>
            </a:r>
            <a:r>
              <a:rPr lang="en-US" sz="1800" dirty="0" smtClean="0"/>
              <a:t> </a:t>
            </a:r>
            <a:r>
              <a:rPr lang="en-US" sz="1800" dirty="0" err="1" smtClean="0"/>
              <a:t>audível</a:t>
            </a:r>
            <a:r>
              <a:rPr lang="en-US" sz="1800" dirty="0" smtClean="0"/>
              <a:t> </a:t>
            </a:r>
            <a:r>
              <a:rPr lang="en-US" sz="1800" dirty="0" err="1" smtClean="0"/>
              <a:t>pelo</a:t>
            </a:r>
            <a:r>
              <a:rPr lang="en-US" sz="1800" dirty="0" smtClean="0"/>
              <a:t> </a:t>
            </a:r>
            <a:r>
              <a:rPr lang="en-US" sz="1800" dirty="0" err="1" smtClean="0"/>
              <a:t>humano</a:t>
            </a:r>
            <a:r>
              <a:rPr lang="en-US" sz="1800" dirty="0" smtClean="0"/>
              <a:t>, e </a:t>
            </a:r>
            <a:r>
              <a:rPr lang="en-US" sz="1800" dirty="0" err="1" smtClean="0"/>
              <a:t>depois</a:t>
            </a:r>
            <a:r>
              <a:rPr lang="en-US" sz="1800" dirty="0" smtClean="0"/>
              <a:t> </a:t>
            </a:r>
            <a:r>
              <a:rPr lang="en-US" sz="1800" dirty="0" err="1" smtClean="0"/>
              <a:t>medido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porcentagem</a:t>
            </a:r>
            <a:r>
              <a:rPr lang="en-US" sz="1800" dirty="0" smtClean="0"/>
              <a:t>.</a:t>
            </a:r>
          </a:p>
          <a:p>
            <a:pPr>
              <a:buFont typeface="Arial" charset="0"/>
              <a:buChar char="•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r>
              <a:rPr lang="en-US" sz="1600" dirty="0" smtClean="0"/>
              <a:t>Fonte: EV3 </a:t>
            </a:r>
            <a:r>
              <a:rPr lang="en-US" sz="1600" dirty="0"/>
              <a:t>H</a:t>
            </a:r>
            <a:r>
              <a:rPr lang="en-US" sz="1600" dirty="0" smtClean="0"/>
              <a:t>elp Menu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Sensor de </a:t>
            </a:r>
            <a:r>
              <a:rPr lang="en-US" altLang="en-US" dirty="0" err="1" smtClean="0"/>
              <a:t>Som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Modo</a:t>
            </a:r>
            <a:r>
              <a:rPr lang="en-US" altLang="en-US" dirty="0" smtClean="0"/>
              <a:t> Measure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794" y="1511764"/>
            <a:ext cx="2705100" cy="2298700"/>
          </a:xfrm>
          <a:prstGeom prst="rect">
            <a:avLst/>
          </a:prstGeom>
        </p:spPr>
      </p:pic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</p:spPr>
        <p:txBody>
          <a:bodyPr/>
          <a:lstStyle/>
          <a:p>
            <a:r>
              <a:rPr lang="en-US" dirty="0" smtClean="0"/>
              <a:t>Copyright © EV3Lessons.com </a:t>
            </a:r>
            <a:r>
              <a:rPr lang="en-US" dirty="0" smtClean="0"/>
              <a:t>2016,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04/03/2018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Na </a:t>
            </a:r>
            <a:r>
              <a:rPr lang="en-US" altLang="en-US" dirty="0" err="1" smtClean="0"/>
              <a:t>lição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sobre</a:t>
            </a:r>
            <a:r>
              <a:rPr lang="en-US" altLang="en-US" dirty="0" smtClean="0"/>
              <a:t> o Sensor de </a:t>
            </a:r>
            <a:r>
              <a:rPr lang="en-US" altLang="en-US" dirty="0" err="1" smtClean="0"/>
              <a:t>Som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aba </a:t>
            </a:r>
            <a:r>
              <a:rPr lang="en-US" altLang="en-US" dirty="0" err="1" smtClean="0"/>
              <a:t>Básica</a:t>
            </a:r>
            <a:r>
              <a:rPr lang="en-US" altLang="en-US" dirty="0" smtClean="0"/>
              <a:t>”, </a:t>
            </a:r>
            <a:r>
              <a:rPr lang="en-US" altLang="en-US" dirty="0" smtClean="0"/>
              <a:t>o </a:t>
            </a:r>
            <a:r>
              <a:rPr lang="en-US" altLang="en-US" dirty="0" err="1" smtClean="0"/>
              <a:t>desafio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escrever</a:t>
            </a:r>
            <a:r>
              <a:rPr lang="en-US" altLang="en-US" dirty="0" smtClean="0"/>
              <a:t> um “</a:t>
            </a:r>
            <a:r>
              <a:rPr lang="en-US" altLang="en-US" dirty="0" err="1" smtClean="0"/>
              <a:t>programa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celebração</a:t>
            </a:r>
            <a:r>
              <a:rPr lang="en-US" altLang="en-US" dirty="0" smtClean="0"/>
              <a:t>”, </a:t>
            </a:r>
            <a:r>
              <a:rPr lang="en-US" altLang="en-US" dirty="0" err="1" smtClean="0"/>
              <a:t>onde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robô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moveria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rápido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devagar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acordo</a:t>
            </a:r>
            <a:r>
              <a:rPr lang="en-US" altLang="en-US" dirty="0" smtClean="0"/>
              <a:t> com o </a:t>
            </a:r>
            <a:r>
              <a:rPr lang="en-US" altLang="en-US" dirty="0" err="1" smtClean="0"/>
              <a:t>quão</a:t>
            </a:r>
            <a:r>
              <a:rPr lang="en-US" altLang="en-US" dirty="0" smtClean="0"/>
              <a:t> alto o </a:t>
            </a:r>
            <a:r>
              <a:rPr lang="en-US" altLang="en-US" dirty="0" err="1" smtClean="0"/>
              <a:t>som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estivesse</a:t>
            </a:r>
            <a:r>
              <a:rPr lang="en-US" altLang="en-US" dirty="0"/>
              <a:t>;</a:t>
            </a: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Para </a:t>
            </a:r>
            <a:r>
              <a:rPr lang="en-US" altLang="en-US" dirty="0" err="1" smtClean="0"/>
              <a:t>esse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desafio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nós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melhoraremos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programa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adicionando</a:t>
            </a:r>
            <a:r>
              <a:rPr lang="en-US" altLang="en-US" dirty="0" smtClean="0"/>
              <a:t> um </a:t>
            </a:r>
            <a:r>
              <a:rPr lang="en-US" altLang="en-US" dirty="0" err="1" smtClean="0"/>
              <a:t>controle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proporcional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err="1" smtClean="0"/>
              <a:t>Dicas</a:t>
            </a:r>
            <a:r>
              <a:rPr lang="en-US" altLang="en-US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/>
              <a:t>O Sensor de </a:t>
            </a:r>
            <a:r>
              <a:rPr lang="en-US" altLang="en-US" dirty="0" err="1" smtClean="0"/>
              <a:t>Som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será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usado</a:t>
            </a:r>
            <a:r>
              <a:rPr lang="en-US" altLang="en-US" dirty="0" smtClean="0"/>
              <a:t> no </a:t>
            </a:r>
            <a:r>
              <a:rPr lang="en-US" altLang="en-US" dirty="0" err="1" smtClean="0"/>
              <a:t>modo</a:t>
            </a:r>
            <a:r>
              <a:rPr lang="en-US" altLang="en-US" dirty="0" smtClean="0"/>
              <a:t> “Measure”;</a:t>
            </a:r>
          </a:p>
          <a:p>
            <a:pPr lvl="1">
              <a:buFont typeface="Arial" charset="0"/>
              <a:buChar char="•"/>
            </a:pPr>
            <a:r>
              <a:rPr lang="en-US" altLang="en-US" dirty="0" err="1" smtClean="0"/>
              <a:t>Você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usar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este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desafio</a:t>
            </a:r>
            <a:r>
              <a:rPr lang="en-US" altLang="en-US" dirty="0" smtClean="0"/>
              <a:t> “dB</a:t>
            </a:r>
            <a:r>
              <a:rPr lang="en-US" altLang="en-US" dirty="0" smtClean="0"/>
              <a:t>” </a:t>
            </a:r>
            <a:r>
              <a:rPr lang="en-US" altLang="en-US" dirty="0" err="1" smtClean="0"/>
              <a:t>ou</a:t>
            </a:r>
            <a:r>
              <a:rPr lang="en-US" altLang="en-US" dirty="0" smtClean="0"/>
              <a:t> </a:t>
            </a:r>
            <a:r>
              <a:rPr lang="en-US" altLang="en-US" dirty="0" smtClean="0"/>
              <a:t>“</a:t>
            </a:r>
            <a:r>
              <a:rPr lang="en-US" altLang="en-US" dirty="0" err="1" smtClean="0"/>
              <a:t>dBa</a:t>
            </a:r>
            <a:r>
              <a:rPr lang="en-US" altLang="en-US" dirty="0" smtClean="0"/>
              <a:t>”.</a:t>
            </a:r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</a:t>
            </a:r>
            <a:r>
              <a:rPr lang="en-US" dirty="0" smtClean="0"/>
              <a:t> do Sensor de </a:t>
            </a:r>
            <a:r>
              <a:rPr lang="en-US" dirty="0" err="1" smtClean="0"/>
              <a:t>Som</a:t>
            </a:r>
            <a:endParaRPr lang="en-US" altLang="en-US" dirty="0" smtClean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</p:spPr>
        <p:txBody>
          <a:bodyPr/>
          <a:lstStyle/>
          <a:p>
            <a:r>
              <a:rPr lang="en-US" dirty="0" smtClean="0"/>
              <a:t>Copyright © EV3Lessons.com </a:t>
            </a:r>
            <a:r>
              <a:rPr lang="en-US" dirty="0" smtClean="0"/>
              <a:t>2016,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04/03/2018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88"/>
          </a:xfrm>
        </p:spPr>
        <p:txBody>
          <a:bodyPr/>
          <a:lstStyle/>
          <a:p>
            <a:r>
              <a:rPr lang="en-US" altLang="en-US" dirty="0" err="1" smtClean="0"/>
              <a:t>Solução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Desafio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77" y="2108199"/>
            <a:ext cx="6815664" cy="2920999"/>
          </a:xfrm>
          <a:prstGeom prst="rect">
            <a:avLst/>
          </a:prstGeom>
        </p:spPr>
      </p:pic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</p:spPr>
        <p:txBody>
          <a:bodyPr/>
          <a:lstStyle/>
          <a:p>
            <a:r>
              <a:rPr lang="en-US" dirty="0" smtClean="0"/>
              <a:t>Copyright © EV3Lessons.com </a:t>
            </a:r>
            <a:r>
              <a:rPr lang="en-US" dirty="0" smtClean="0"/>
              <a:t>2016,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04/03/2018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624"/>
            <a:ext cx="8245474" cy="4595265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Este tutorial </a:t>
            </a:r>
            <a:r>
              <a:rPr lang="en-US" sz="1800" dirty="0" err="1" smtClean="0"/>
              <a:t>foi</a:t>
            </a:r>
            <a:r>
              <a:rPr lang="en-US" sz="1800" dirty="0" smtClean="0"/>
              <a:t> </a:t>
            </a:r>
            <a:r>
              <a:rPr lang="en-US" sz="1800" dirty="0" err="1" smtClean="0"/>
              <a:t>criado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smtClean="0"/>
              <a:t>Sanjay e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;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Este tutorial </a:t>
            </a:r>
            <a:r>
              <a:rPr lang="en-US" sz="1800" dirty="0" err="1" smtClean="0"/>
              <a:t>foi</a:t>
            </a:r>
            <a:r>
              <a:rPr lang="en-US" sz="1800" dirty="0" smtClean="0"/>
              <a:t> </a:t>
            </a:r>
            <a:r>
              <a:rPr lang="en-US" sz="1800" dirty="0" err="1" smtClean="0"/>
              <a:t>traduzido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Luiz Gabriel Vieira Costa da </a:t>
            </a:r>
            <a:r>
              <a:rPr lang="en-US" sz="1800" dirty="0" err="1" smtClean="0"/>
              <a:t>equipe</a:t>
            </a:r>
            <a:r>
              <a:rPr lang="en-US" sz="1800" dirty="0" smtClean="0"/>
              <a:t> TILT;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lições</a:t>
            </a:r>
            <a:r>
              <a:rPr lang="en-US" sz="1800" dirty="0" smtClean="0"/>
              <a:t> </a:t>
            </a:r>
            <a:r>
              <a:rPr lang="en-US" sz="1800" dirty="0" err="1" smtClean="0"/>
              <a:t>disponíveis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www.ev3lessons.com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</a:t>
            </a:r>
            <a:r>
              <a:rPr lang="en-US" dirty="0" smtClean="0"/>
              <a:t>2016,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04/03/2018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2920"/>
          </a:xfrm>
        </p:spPr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é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licenciado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por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6700</TotalTime>
  <Words>298</Words>
  <Application>Microsoft Office PowerPoint</Application>
  <PresentationFormat>Apresentação na tela (4:3)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Wingdings</vt:lpstr>
      <vt:lpstr>Custom Design</vt:lpstr>
      <vt:lpstr>beginner</vt:lpstr>
      <vt:lpstr>1_Custom Design</vt:lpstr>
      <vt:lpstr>intermediate</vt:lpstr>
      <vt:lpstr>advanced</vt:lpstr>
      <vt:lpstr>Controle Proporcional com Sensor de Som</vt:lpstr>
      <vt:lpstr>Objetivos da Lição</vt:lpstr>
      <vt:lpstr>Baixando o Bloco de Som</vt:lpstr>
      <vt:lpstr>Sensor de Som: Modo Measure</vt:lpstr>
      <vt:lpstr>Desafio do Sensor de Som</vt:lpstr>
      <vt:lpstr>Solução do Desafio</vt:lpstr>
      <vt:lpstr>Créditos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Luiz Gabriel Vieira Costa</cp:lastModifiedBy>
  <cp:revision>48</cp:revision>
  <cp:lastPrinted>2015-11-14T12:58:37Z</cp:lastPrinted>
  <dcterms:created xsi:type="dcterms:W3CDTF">2014-08-07T02:19:13Z</dcterms:created>
  <dcterms:modified xsi:type="dcterms:W3CDTF">2018-04-04T02:29:40Z</dcterms:modified>
</cp:coreProperties>
</file>