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0"/>
  </p:notesMasterIdLst>
  <p:handoutMasterIdLst>
    <p:handoutMasterId r:id="rId11"/>
  </p:handoutMasterIdLst>
  <p:sldIdLst>
    <p:sldId id="409" r:id="rId3"/>
    <p:sldId id="407" r:id="rId4"/>
    <p:sldId id="278" r:id="rId5"/>
    <p:sldId id="306" r:id="rId6"/>
    <p:sldId id="405" r:id="rId7"/>
    <p:sldId id="406" r:id="rId8"/>
    <p:sldId id="40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9563" autoAdjust="0"/>
  </p:normalViewPr>
  <p:slideViewPr>
    <p:cSldViewPr snapToGrid="0" snapToObjects="1">
      <p:cViewPr>
        <p:scale>
          <a:sx n="86" d="100"/>
          <a:sy n="86" d="100"/>
        </p:scale>
        <p:origin x="1072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ED2C-AB69-4639-85D4-4F22D3C5AB23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63E2-955F-4ADA-850C-47477F51444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7BEC-9254-4D86-AFC8-A5E86CA83672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1047-43D6-4172-B18C-66077035C21E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498-A8BA-402A-B8AE-265D5E7A80E2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EFD0-F26F-4B6A-8703-6BB3C49D1CF7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73FA-4A4D-4536-B587-FE364F00D348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BA6B-FBFA-4B1A-8029-13B7ABDAE36F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9EA6-3AA3-4A80-A881-6903ACA21B4A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DF9D-E7CC-4F82-990A-344000B642E3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BFCA-853B-4591-AE9A-E05186331CE2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6C0C8C-DDD7-4F58-A33D-9511EFC1631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7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Repetindo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Ações</a:t>
            </a:r>
            <a:r>
              <a:rPr lang="en-US" dirty="0">
                <a:solidFill>
                  <a:srgbClr val="FF0000"/>
                </a:solidFill>
              </a:rPr>
              <a:t> (Loops)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Lição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iniciante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da </a:t>
            </a:r>
            <a:r>
              <a:rPr lang="en-US" dirty="0" err="1" smtClean="0"/>
              <a:t>lição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repetir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ação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r>
              <a:rPr lang="en-US" dirty="0" smtClean="0"/>
              <a:t> de Loop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Repetindo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8" y="981357"/>
            <a:ext cx="6841323" cy="4563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Como </a:t>
            </a:r>
            <a:r>
              <a:rPr lang="en-US" sz="2800" dirty="0" err="1" smtClean="0"/>
              <a:t>nós</a:t>
            </a:r>
            <a:r>
              <a:rPr lang="en-US" sz="2800" dirty="0" smtClean="0"/>
              <a:t> </a:t>
            </a:r>
            <a:r>
              <a:rPr lang="en-US" sz="2800" dirty="0" err="1" smtClean="0"/>
              <a:t>movemos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redor</a:t>
            </a:r>
            <a:r>
              <a:rPr lang="en-US" sz="2800" dirty="0" smtClean="0"/>
              <a:t> de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caixa</a:t>
            </a:r>
            <a:r>
              <a:rPr lang="en-US" sz="2800" dirty="0" smtClean="0"/>
              <a:t> </a:t>
            </a:r>
            <a:r>
              <a:rPr lang="en-US" sz="2800" dirty="0" err="1" smtClean="0"/>
              <a:t>usando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comandos</a:t>
            </a:r>
            <a:r>
              <a:rPr lang="en-US" sz="2800" dirty="0" smtClean="0"/>
              <a:t> que </a:t>
            </a:r>
            <a:r>
              <a:rPr lang="en-US" sz="2800" dirty="0" err="1" smtClean="0"/>
              <a:t>já</a:t>
            </a:r>
            <a:r>
              <a:rPr lang="en-US" sz="2800" dirty="0" smtClean="0"/>
              <a:t> </a:t>
            </a:r>
            <a:r>
              <a:rPr lang="en-US" sz="2800" dirty="0" err="1" smtClean="0"/>
              <a:t>conhecemos</a:t>
            </a:r>
            <a:r>
              <a:rPr lang="en-US" sz="2800" dirty="0" smtClean="0"/>
              <a:t>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(mover + </a:t>
            </a:r>
            <a:r>
              <a:rPr lang="en-US" b="1" dirty="0" err="1" smtClean="0">
                <a:solidFill>
                  <a:srgbClr val="FF0000"/>
                </a:solidFill>
              </a:rPr>
              <a:t>virar</a:t>
            </a:r>
            <a:r>
              <a:rPr lang="en-US" b="1" dirty="0" smtClean="0">
                <a:solidFill>
                  <a:srgbClr val="FF0000"/>
                </a:solidFill>
              </a:rPr>
              <a:t>) + (mover + </a:t>
            </a:r>
            <a:r>
              <a:rPr lang="en-US" b="1" dirty="0" err="1" smtClean="0">
                <a:solidFill>
                  <a:srgbClr val="FF0000"/>
                </a:solidFill>
              </a:rPr>
              <a:t>virar</a:t>
            </a:r>
            <a:r>
              <a:rPr lang="en-US" b="1" dirty="0" smtClean="0">
                <a:solidFill>
                  <a:srgbClr val="FF0000"/>
                </a:solidFill>
              </a:rPr>
              <a:t>) + (mover + </a:t>
            </a:r>
            <a:r>
              <a:rPr lang="en-US" b="1" dirty="0" err="1" smtClean="0">
                <a:solidFill>
                  <a:srgbClr val="FF0000"/>
                </a:solidFill>
              </a:rPr>
              <a:t>virar</a:t>
            </a:r>
            <a:r>
              <a:rPr lang="en-US" b="1" dirty="0" smtClean="0">
                <a:solidFill>
                  <a:srgbClr val="FF0000"/>
                </a:solidFill>
              </a:rPr>
              <a:t>)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Loops make repeating a task multiple times easy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9" y="5024833"/>
            <a:ext cx="2224239" cy="148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6" y="3128550"/>
            <a:ext cx="88900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78" y="4732176"/>
            <a:ext cx="505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uma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maneira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mais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fácil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356" y="56763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Dica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84544" y="1317714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50971" y="1098724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2789" y="1098724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0218" y="1098725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50971" y="2325061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5511" y="1622219"/>
            <a:ext cx="369954" cy="457861"/>
            <a:chOff x="6310708" y="2223671"/>
            <a:chExt cx="809489" cy="898563"/>
          </a:xfrm>
        </p:grpSpPr>
        <p:sp>
          <p:nvSpPr>
            <p:cNvPr id="26" name="Rounded Rectangle 2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21818" cy="5025381"/>
          </a:xfrm>
        </p:spPr>
        <p:txBody>
          <a:bodyPr>
            <a:normAutofit/>
          </a:bodyPr>
          <a:lstStyle/>
          <a:p>
            <a:r>
              <a:rPr lang="en-US" dirty="0" smtClean="0"/>
              <a:t>Loops </a:t>
            </a:r>
            <a:r>
              <a:rPr lang="en-US" dirty="0" err="1" smtClean="0"/>
              <a:t>fazem</a:t>
            </a:r>
            <a:r>
              <a:rPr lang="en-US" dirty="0"/>
              <a:t> </a:t>
            </a:r>
            <a:r>
              <a:rPr lang="en-US" dirty="0" err="1" smtClean="0"/>
              <a:t>repetir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tarefa</a:t>
            </a:r>
            <a:r>
              <a:rPr lang="en-US" dirty="0" smtClean="0"/>
              <a:t> </a:t>
            </a:r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endParaRPr lang="en-US" dirty="0" smtClean="0"/>
          </a:p>
          <a:p>
            <a:pPr lvl="1"/>
            <a:r>
              <a:rPr lang="en-US" dirty="0" smtClean="0"/>
              <a:t>CONTINUE INDO…Para </a:t>
            </a:r>
            <a:r>
              <a:rPr lang="en-US" dirty="0" err="1" smtClean="0"/>
              <a:t>sempre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Contagem</a:t>
            </a:r>
            <a:r>
              <a:rPr lang="en-US" dirty="0" smtClean="0"/>
              <a:t>,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Tocar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alguma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3" y="-215123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51" y="309235"/>
            <a:ext cx="3465446" cy="40271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169446" y="4939707"/>
            <a:ext cx="1222872" cy="337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Repita o loop 4 vezes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840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</a:t>
            </a:r>
            <a:r>
              <a:rPr lang="en-US" dirty="0" smtClean="0"/>
              <a:t> do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Desafio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Escreva</a:t>
            </a:r>
            <a:r>
              <a:rPr lang="en-US" dirty="0" smtClean="0">
                <a:solidFill>
                  <a:srgbClr val="FF0000"/>
                </a:solidFill>
              </a:rPr>
              <a:t> um </a:t>
            </a:r>
            <a:r>
              <a:rPr lang="en-US" dirty="0" err="1" smtClean="0">
                <a:solidFill>
                  <a:srgbClr val="FF0000"/>
                </a:solidFill>
              </a:rPr>
              <a:t>programa</a:t>
            </a:r>
            <a:r>
              <a:rPr lang="en-US" dirty="0" smtClean="0">
                <a:solidFill>
                  <a:srgbClr val="FF0000"/>
                </a:solidFill>
              </a:rPr>
              <a:t> para </a:t>
            </a:r>
            <a:r>
              <a:rPr lang="en-US" dirty="0" err="1" smtClean="0">
                <a:solidFill>
                  <a:srgbClr val="FF0000"/>
                </a:solidFill>
              </a:rPr>
              <a:t>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redor</a:t>
            </a:r>
            <a:r>
              <a:rPr lang="en-US" dirty="0" smtClean="0">
                <a:solidFill>
                  <a:srgbClr val="FF0000"/>
                </a:solidFill>
              </a:rPr>
              <a:t> da </a:t>
            </a:r>
            <a:r>
              <a:rPr lang="en-US" dirty="0" err="1" smtClean="0">
                <a:solidFill>
                  <a:srgbClr val="FF0000"/>
                </a:solidFill>
              </a:rPr>
              <a:t>caixa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tocá</a:t>
            </a:r>
            <a:r>
              <a:rPr lang="en-US" dirty="0" smtClean="0">
                <a:solidFill>
                  <a:srgbClr val="FF0000"/>
                </a:solidFill>
              </a:rPr>
              <a:t>-la. </a:t>
            </a:r>
            <a:r>
              <a:rPr lang="en-US" dirty="0" err="1" smtClean="0">
                <a:solidFill>
                  <a:srgbClr val="FF0000"/>
                </a:solidFill>
              </a:rPr>
              <a:t>Você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usar</a:t>
            </a:r>
            <a:r>
              <a:rPr lang="en-US" dirty="0" smtClean="0">
                <a:solidFill>
                  <a:srgbClr val="FF0000"/>
                </a:solidFill>
              </a:rPr>
              <a:t> um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5233" y="3589860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81660" y="3370870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73478" y="3370870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0907" y="3370871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81660" y="4597207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6200" y="3894365"/>
            <a:ext cx="369954" cy="457861"/>
            <a:chOff x="6310708" y="2223671"/>
            <a:chExt cx="809489" cy="898563"/>
          </a:xfrm>
        </p:grpSpPr>
        <p:sp>
          <p:nvSpPr>
            <p:cNvPr id="12" name="Rounded Rectangle 1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0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 do loop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3" y="1171257"/>
            <a:ext cx="7323391" cy="50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Seshan e Arvind Seshan 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/>
              <a:t>Este tutorial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traduzido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GAMETECH CANAÃ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6250</TotalTime>
  <Words>228</Words>
  <Application>Microsoft Macintosh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Black</vt:lpstr>
      <vt:lpstr>Calibri</vt:lpstr>
      <vt:lpstr>Calibri Light</vt:lpstr>
      <vt:lpstr>Helvetica Neue</vt:lpstr>
      <vt:lpstr>Arial</vt:lpstr>
      <vt:lpstr>beginner</vt:lpstr>
      <vt:lpstr>Custom Design</vt:lpstr>
      <vt:lpstr>Lição de programação iniciante</vt:lpstr>
      <vt:lpstr>Objetivos da lição</vt:lpstr>
      <vt:lpstr>Repetindo uma ação</vt:lpstr>
      <vt:lpstr>Loops</vt:lpstr>
      <vt:lpstr>Desafio do loop</vt:lpstr>
      <vt:lpstr>Solução do desafio do loop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de programação ev3 iniciante</dc:title>
  <dc:creator>user</dc:creator>
  <cp:lastModifiedBy>Srinivasan Seshan</cp:lastModifiedBy>
  <cp:revision>4</cp:revision>
  <dcterms:created xsi:type="dcterms:W3CDTF">2014-08-07T02:19:13Z</dcterms:created>
  <dcterms:modified xsi:type="dcterms:W3CDTF">2017-02-11T16:08:03Z</dcterms:modified>
</cp:coreProperties>
</file>