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</p:sldMasterIdLst>
  <p:notesMasterIdLst>
    <p:notesMasterId r:id="rId14"/>
  </p:notesMasterIdLst>
  <p:handoutMasterIdLst>
    <p:handoutMasterId r:id="rId15"/>
  </p:handoutMasterIdLst>
  <p:sldIdLst>
    <p:sldId id="305" r:id="rId2"/>
    <p:sldId id="289" r:id="rId3"/>
    <p:sldId id="299" r:id="rId4"/>
    <p:sldId id="300" r:id="rId5"/>
    <p:sldId id="313" r:id="rId6"/>
    <p:sldId id="306" r:id="rId7"/>
    <p:sldId id="310" r:id="rId8"/>
    <p:sldId id="301" r:id="rId9"/>
    <p:sldId id="303" r:id="rId10"/>
    <p:sldId id="311" r:id="rId11"/>
    <p:sldId id="31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69" autoAdjust="0"/>
    <p:restoredTop sz="94640"/>
  </p:normalViewPr>
  <p:slideViewPr>
    <p:cSldViewPr snapToGrid="0" snapToObjects="1">
      <p:cViewPr>
        <p:scale>
          <a:sx n="94" d="100"/>
          <a:sy n="94" d="100"/>
        </p:scale>
        <p:origin x="512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LIÇÃO DE PROGRAMAÇÃO INTERMEDIÁRIA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FBD-0392-DF42-9C65-6D1DE058018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175E-9EAC-E14B-B7AC-8C8F25EC1DA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FCFC-C57A-2442-884C-F5C58B3A246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4EB-A2A3-5D46-A2E3-B082D53C11C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62A6-538C-914A-A4D7-9D77EAAE33AB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6DE5-4727-3C44-A125-458AC819E1C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52B0-687D-184F-B682-0021640A5D63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AD7A-12C8-EA48-9011-B2F46261DD9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C5C7-2346-9A49-8660-921460E2744B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5A27797-1683-ED47-A74A-6DEBEDA39DC8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FCDA-76FF-C942-8304-6FF0EF7EF019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4F77D-FCB8-A946-86A9-D14BD65D0D3D}" type="datetime1">
              <a:rPr lang="en-US" smtClean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EV3Lessons.com, Last edit 11/13/2015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tiff"/><Relationship Id="rId12" Type="http://schemas.openxmlformats.org/officeDocument/2006/relationships/image" Target="../media/image15.tiff"/><Relationship Id="rId13" Type="http://schemas.openxmlformats.org/officeDocument/2006/relationships/image" Target="../media/image16.tiff"/><Relationship Id="rId14" Type="http://schemas.openxmlformats.org/officeDocument/2006/relationships/image" Target="../media/image17.tiff"/><Relationship Id="rId15" Type="http://schemas.openxmlformats.org/officeDocument/2006/relationships/image" Target="../media/image18.tiff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tiff"/><Relationship Id="rId9" Type="http://schemas.openxmlformats.org/officeDocument/2006/relationships/image" Target="../media/image12.tiff"/><Relationship Id="rId10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LIÇÃO DE PROGRAMAÇÃO INTERMEDIÁRIA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FIOS DE DADOS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Fiação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complexa</a:t>
            </a:r>
            <a:r>
              <a:rPr lang="en-US" dirty="0" smtClean="0"/>
              <a:t>: </a:t>
            </a:r>
            <a:r>
              <a:rPr lang="en-US" dirty="0" err="1" smtClean="0"/>
              <a:t>Comutação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85" y="1350993"/>
            <a:ext cx="3449660" cy="23577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9564" y="1524778"/>
            <a:ext cx="421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>
                <a:solidFill>
                  <a:schemeClr val="accent1"/>
                </a:solidFill>
              </a:rPr>
              <a:t>Se </a:t>
            </a:r>
            <a:r>
              <a:rPr lang="en-US" dirty="0" err="1" smtClean="0">
                <a:solidFill>
                  <a:schemeClr val="accent1"/>
                </a:solidFill>
              </a:rPr>
              <a:t>você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quer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arrastas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fios</a:t>
            </a:r>
            <a:r>
              <a:rPr lang="en-US" dirty="0" smtClean="0">
                <a:solidFill>
                  <a:schemeClr val="accent1"/>
                </a:solidFill>
              </a:rPr>
              <a:t> de dados </a:t>
            </a:r>
            <a:r>
              <a:rPr lang="en-US" dirty="0" err="1" smtClean="0">
                <a:solidFill>
                  <a:schemeClr val="accent1"/>
                </a:solidFill>
              </a:rPr>
              <a:t>para</a:t>
            </a:r>
            <a:r>
              <a:rPr lang="en-US" dirty="0" smtClean="0">
                <a:solidFill>
                  <a:schemeClr val="accent1"/>
                </a:solidFill>
              </a:rPr>
              <a:t> for a de </a:t>
            </a:r>
            <a:r>
              <a:rPr lang="en-US" dirty="0" err="1" smtClean="0">
                <a:solidFill>
                  <a:schemeClr val="accent1"/>
                </a:solidFill>
              </a:rPr>
              <a:t>comutadores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vocÊ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precisa</a:t>
            </a:r>
            <a:r>
              <a:rPr lang="en-US" dirty="0" smtClean="0">
                <a:solidFill>
                  <a:schemeClr val="accent1"/>
                </a:solidFill>
              </a:rPr>
              <a:t> trocar </a:t>
            </a:r>
            <a:r>
              <a:rPr lang="en-US" dirty="0" err="1" smtClean="0">
                <a:solidFill>
                  <a:schemeClr val="accent1"/>
                </a:solidFill>
              </a:rPr>
              <a:t>eles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para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visualização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em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tabela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0616" y="2186952"/>
            <a:ext cx="333487" cy="23666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79002" y="193230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" y="4366915"/>
            <a:ext cx="3094820" cy="1653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9" y="4463422"/>
            <a:ext cx="3411331" cy="170286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76969" y="4395148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0827" y="4492749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8417" y="4376126"/>
            <a:ext cx="3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C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6395" y="4457194"/>
            <a:ext cx="56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C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373" y="5560985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564" y="3443585"/>
            <a:ext cx="421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B. </a:t>
            </a:r>
            <a:r>
              <a:rPr lang="en-US" dirty="0">
                <a:solidFill>
                  <a:srgbClr val="00B050"/>
                </a:solidFill>
              </a:rPr>
              <a:t>Uma </a:t>
            </a:r>
            <a:r>
              <a:rPr lang="en-US" dirty="0" err="1">
                <a:solidFill>
                  <a:srgbClr val="00B050"/>
                </a:solidFill>
              </a:rPr>
              <a:t>vez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que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você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tenha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feito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isso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você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pode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arrastar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fios</a:t>
            </a:r>
            <a:r>
              <a:rPr lang="en-US" dirty="0" smtClean="0">
                <a:solidFill>
                  <a:srgbClr val="00B050"/>
                </a:solidFill>
              </a:rPr>
              <a:t> de dados </a:t>
            </a:r>
            <a:r>
              <a:rPr lang="en-US" dirty="0" err="1" smtClean="0">
                <a:solidFill>
                  <a:srgbClr val="00B050"/>
                </a:solidFill>
              </a:rPr>
              <a:t>para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fora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7517" y="3738088"/>
            <a:ext cx="421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C. </a:t>
            </a:r>
            <a:r>
              <a:rPr lang="en-US" dirty="0" err="1" smtClean="0">
                <a:solidFill>
                  <a:srgbClr val="7030A0"/>
                </a:solidFill>
              </a:rPr>
              <a:t>Diferentes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opções</a:t>
            </a:r>
            <a:r>
              <a:rPr lang="en-US" dirty="0" smtClean="0">
                <a:solidFill>
                  <a:srgbClr val="7030A0"/>
                </a:solidFill>
              </a:rPr>
              <a:t> no </a:t>
            </a:r>
            <a:r>
              <a:rPr lang="en-US" dirty="0" err="1" smtClean="0">
                <a:solidFill>
                  <a:srgbClr val="7030A0"/>
                </a:solidFill>
              </a:rPr>
              <a:t>comutador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podem</a:t>
            </a:r>
            <a:r>
              <a:rPr lang="en-US" dirty="0" smtClean="0">
                <a:solidFill>
                  <a:srgbClr val="7030A0"/>
                </a:solidFill>
              </a:rPr>
              <a:t> se </a:t>
            </a:r>
            <a:r>
              <a:rPr lang="en-US" dirty="0" err="1" smtClean="0">
                <a:solidFill>
                  <a:srgbClr val="7030A0"/>
                </a:solidFill>
              </a:rPr>
              <a:t>conectar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mesmo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fio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Fiação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complexa</a:t>
            </a:r>
            <a:r>
              <a:rPr lang="en-US" dirty="0" smtClean="0"/>
              <a:t>: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8596811" cy="994516"/>
          </a:xfrm>
        </p:spPr>
        <p:txBody>
          <a:bodyPr/>
          <a:lstStyle/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conectar</a:t>
            </a:r>
            <a:r>
              <a:rPr lang="en-US" dirty="0" smtClean="0"/>
              <a:t> </a:t>
            </a:r>
            <a:r>
              <a:rPr lang="en-US" dirty="0" err="1" smtClean="0"/>
              <a:t>ambas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 e </a:t>
            </a:r>
            <a:r>
              <a:rPr lang="en-US" dirty="0" err="1" smtClean="0"/>
              <a:t>saída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um loop </a:t>
            </a:r>
            <a:r>
              <a:rPr lang="en-US" dirty="0" err="1" smtClean="0"/>
              <a:t>como</a:t>
            </a:r>
            <a:r>
              <a:rPr lang="en-US" dirty="0" smtClean="0"/>
              <a:t> no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abaixo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8" y="2109029"/>
            <a:ext cx="8657863" cy="2468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089" y="4687747"/>
            <a:ext cx="846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 </a:t>
            </a:r>
            <a:r>
              <a:rPr lang="en-US" dirty="0" err="1" smtClean="0"/>
              <a:t>saindo</a:t>
            </a:r>
            <a:r>
              <a:rPr lang="en-US" dirty="0" smtClean="0"/>
              <a:t> do loop </a:t>
            </a:r>
            <a:r>
              <a:rPr lang="en-US" dirty="0" err="1" smtClean="0"/>
              <a:t>através</a:t>
            </a:r>
            <a:r>
              <a:rPr lang="en-US" dirty="0" smtClean="0"/>
              <a:t> do </a:t>
            </a:r>
            <a:r>
              <a:rPr lang="en-US" dirty="0" err="1" smtClean="0"/>
              <a:t>fio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passar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um </a:t>
            </a:r>
            <a:r>
              <a:rPr lang="en-US" dirty="0" err="1" smtClean="0"/>
              <a:t>vez</a:t>
            </a:r>
            <a:r>
              <a:rPr lang="en-US" dirty="0" smtClean="0"/>
              <a:t>. No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, o sensor de </a:t>
            </a:r>
            <a:r>
              <a:rPr lang="en-US" dirty="0" err="1" smtClean="0"/>
              <a:t>cor</a:t>
            </a:r>
            <a:r>
              <a:rPr lang="en-US" dirty="0" smtClean="0"/>
              <a:t> é lido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no loop. </a:t>
            </a:r>
            <a:r>
              <a:rPr lang="en-US" dirty="0" err="1" smtClean="0"/>
              <a:t>Entretando</a:t>
            </a:r>
            <a:r>
              <a:rPr lang="en-US" dirty="0" smtClean="0"/>
              <a:t>, o </a:t>
            </a:r>
            <a:r>
              <a:rPr lang="en-US" dirty="0" err="1" smtClean="0"/>
              <a:t>fio</a:t>
            </a:r>
            <a:r>
              <a:rPr lang="en-US" dirty="0" smtClean="0"/>
              <a:t> de dados </a:t>
            </a:r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segunda</a:t>
            </a:r>
            <a:r>
              <a:rPr lang="en-US" dirty="0" smtClean="0"/>
              <a:t> (e </a:t>
            </a:r>
            <a:r>
              <a:rPr lang="en-US" dirty="0" err="1" smtClean="0"/>
              <a:t>última</a:t>
            </a:r>
            <a:r>
              <a:rPr lang="en-US" dirty="0" smtClean="0"/>
              <a:t>) </a:t>
            </a:r>
            <a:r>
              <a:rPr lang="en-US" dirty="0" err="1" smtClean="0"/>
              <a:t>leitura</a:t>
            </a:r>
            <a:r>
              <a:rPr lang="en-US" dirty="0" smtClean="0"/>
              <a:t> e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leitura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mostrada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401" y="3483557"/>
            <a:ext cx="91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Entrando</a:t>
            </a:r>
            <a:r>
              <a:rPr lang="en-US" sz="1400" dirty="0" smtClean="0"/>
              <a:t> no loop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7385" y="3461728"/>
            <a:ext cx="82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Saindo</a:t>
            </a:r>
            <a:r>
              <a:rPr lang="en-US" sz="1400" dirty="0" smtClean="0"/>
              <a:t> do loop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78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and </a:t>
            </a:r>
            <a:r>
              <a:rPr lang="en-US" smtClean="0"/>
              <a:t>Arvind </a:t>
            </a:r>
            <a:r>
              <a:rPr lang="en-US" smtClean="0"/>
              <a:t>Seshan</a:t>
            </a:r>
          </a:p>
          <a:p>
            <a:pPr lvl="1"/>
            <a:r>
              <a:rPr lang="en-US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pPr lvl="1"/>
            <a:r>
              <a:rPr lang="en-US" dirty="0" err="1" smtClean="0"/>
              <a:t>Traduzido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Pedro </a:t>
            </a:r>
            <a:r>
              <a:rPr lang="en-US" dirty="0" err="1" smtClean="0"/>
              <a:t>Afonso</a:t>
            </a:r>
            <a:r>
              <a:rPr lang="en-US" dirty="0" smtClean="0"/>
              <a:t> Kuhn/</a:t>
            </a:r>
            <a:r>
              <a:rPr lang="en-US" dirty="0" smtClean="0">
                <a:solidFill>
                  <a:srgbClr val="A9A50F"/>
                </a:solidFill>
              </a:rPr>
              <a:t>MIDAS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6016" y="4924970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é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65" y="3270854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da </a:t>
            </a:r>
            <a:r>
              <a:rPr lang="en-US" dirty="0" err="1" smtClean="0"/>
              <a:t>Lição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Aprenda</a:t>
            </a:r>
            <a:r>
              <a:rPr lang="en-US" dirty="0"/>
              <a:t> 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 smtClean="0"/>
              <a:t>fios</a:t>
            </a:r>
            <a:r>
              <a:rPr lang="en-US" dirty="0" smtClean="0"/>
              <a:t> de dados 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utilizá</a:t>
            </a:r>
            <a:r>
              <a:rPr lang="en-US" dirty="0" smtClean="0"/>
              <a:t>-los.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Pré-requisitos</a:t>
            </a:r>
            <a:r>
              <a:rPr lang="en-US" dirty="0" smtClean="0"/>
              <a:t>: </a:t>
            </a:r>
            <a:r>
              <a:rPr lang="pt-BR" dirty="0" smtClean="0"/>
              <a:t>Bloco de Display, Bloco Sensorial, Botões do Bloco.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7" y="2677646"/>
            <a:ext cx="84328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Fios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Fios</a:t>
            </a:r>
            <a:r>
              <a:rPr lang="en-US" dirty="0" smtClean="0"/>
              <a:t> de dados </a:t>
            </a:r>
            <a:r>
              <a:rPr lang="en-US" dirty="0" err="1" smtClean="0"/>
              <a:t>permitem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utilize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saída</a:t>
            </a:r>
            <a:r>
              <a:rPr lang="en-US" dirty="0" smtClean="0"/>
              <a:t> de dados de um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e </a:t>
            </a:r>
            <a:r>
              <a:rPr lang="en-US" dirty="0" err="1" smtClean="0"/>
              <a:t>coloque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 de outro </a:t>
            </a:r>
            <a:r>
              <a:rPr lang="en-US" dirty="0" err="1" smtClean="0"/>
              <a:t>bloco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2104" y="4608046"/>
            <a:ext cx="101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Entrada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20849" y="4650272"/>
            <a:ext cx="155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Saída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570817" y="4163266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17502" y="4227735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4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Fio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346530" y="6106493"/>
            <a:ext cx="3617103" cy="365125"/>
          </a:xfrm>
        </p:spPr>
        <p:txBody>
          <a:bodyPr/>
          <a:lstStyle/>
          <a:p>
            <a:r>
              <a:rPr lang="sk-SK" dirty="0" smtClean="0"/>
              <a:t>© 2015 EV3Lessons.com, Last edit 11/13/2015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33740"/>
              </p:ext>
            </p:extLst>
          </p:nvPr>
        </p:nvGraphicFramePr>
        <p:xfrm>
          <a:off x="1157001" y="1493276"/>
          <a:ext cx="7072601" cy="428334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68056"/>
                <a:gridCol w="1029112"/>
                <a:gridCol w="1817944"/>
                <a:gridCol w="2757489"/>
              </a:tblGrid>
              <a:tr h="35917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Tipo</a:t>
                      </a:r>
                      <a:r>
                        <a:rPr lang="en-US" dirty="0" smtClean="0"/>
                        <a:t> de Dado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Entrada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Saída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Saída</a:t>
                      </a:r>
                      <a:r>
                        <a:rPr lang="en-US" dirty="0" smtClean="0"/>
                        <a:t> de Dados</a:t>
                      </a:r>
                      <a:endParaRPr lang="en-US" dirty="0"/>
                    </a:p>
                  </a:txBody>
                  <a:tcPr/>
                </a:tc>
              </a:tr>
              <a:tr h="6423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Verdadeiro</a:t>
                      </a:r>
                      <a:r>
                        <a:rPr lang="en-US" dirty="0" smtClean="0"/>
                        <a:t>        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falso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7540">
                <a:tc>
                  <a:txBody>
                    <a:bodyPr/>
                    <a:lstStyle/>
                    <a:p>
                      <a:r>
                        <a:rPr lang="pt-BR" noProof="0" dirty="0" smtClean="0"/>
                        <a:t>Numérico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Número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730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2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numérica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52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94" y="1945406"/>
            <a:ext cx="3810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987" y="1931848"/>
            <a:ext cx="3937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94" y="2651129"/>
            <a:ext cx="3810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648" y="2579970"/>
            <a:ext cx="3810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984" y="3328714"/>
            <a:ext cx="3810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11" y="3437642"/>
            <a:ext cx="381000" cy="431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994" y="4144636"/>
            <a:ext cx="381000" cy="419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700" y="4144636"/>
            <a:ext cx="3810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5994" y="5004102"/>
            <a:ext cx="3810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7680" y="5004102"/>
            <a:ext cx="3810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3787" y="2147748"/>
            <a:ext cx="1003300" cy="20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3787" y="2761389"/>
            <a:ext cx="1016000" cy="20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0939" y="3458027"/>
            <a:ext cx="1016000" cy="20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6583" y="4308481"/>
            <a:ext cx="1016000" cy="20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1103" y="5179727"/>
            <a:ext cx="1016000" cy="203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062" y="5964382"/>
            <a:ext cx="25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Imagens</a:t>
            </a:r>
            <a:r>
              <a:rPr lang="en-US" dirty="0" smtClean="0"/>
              <a:t> de EV3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0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 smtClean="0"/>
              <a:t>Conversão</a:t>
            </a:r>
            <a:r>
              <a:rPr lang="en-US" sz="4200" dirty="0" smtClean="0"/>
              <a:t> </a:t>
            </a:r>
            <a:r>
              <a:rPr lang="en-US" sz="4200" dirty="0" err="1" smtClean="0"/>
              <a:t>Automática</a:t>
            </a:r>
            <a:r>
              <a:rPr lang="en-US" sz="4200" dirty="0" smtClean="0"/>
              <a:t> de </a:t>
            </a:r>
            <a:r>
              <a:rPr lang="en-US" sz="4200" dirty="0" err="1" smtClean="0"/>
              <a:t>Fios</a:t>
            </a:r>
            <a:r>
              <a:rPr lang="en-US" sz="4200" dirty="0" smtClean="0"/>
              <a:t> de Dados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21807"/>
              </p:ext>
            </p:extLst>
          </p:nvPr>
        </p:nvGraphicFramePr>
        <p:xfrm>
          <a:off x="376519" y="1730487"/>
          <a:ext cx="844816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99"/>
                <a:gridCol w="1903226"/>
                <a:gridCol w="4813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 </a:t>
                      </a:r>
                      <a:r>
                        <a:rPr lang="en-US" sz="1600" dirty="0" err="1" smtClean="0"/>
                        <a:t>tipo</a:t>
                      </a:r>
                      <a:r>
                        <a:rPr lang="en-US" sz="1600" baseline="0" dirty="0" smtClean="0"/>
                        <a:t> de dados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 </a:t>
                      </a:r>
                      <a:r>
                        <a:rPr lang="en-US" sz="1600" dirty="0" err="1" smtClean="0"/>
                        <a:t>tipo</a:t>
                      </a:r>
                      <a:r>
                        <a:rPr lang="en-US" sz="1600" baseline="0" dirty="0" smtClean="0"/>
                        <a:t> de dados: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Saída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Resultado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Numérico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Falso</a:t>
                      </a:r>
                      <a:r>
                        <a:rPr lang="en-US" dirty="0" smtClean="0"/>
                        <a:t> = 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Verdadeiro</a:t>
                      </a:r>
                      <a:r>
                        <a:rPr lang="en-US" baseline="0" dirty="0" smtClean="0"/>
                        <a:t> =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</a:t>
                      </a:r>
                      <a:r>
                        <a:rPr lang="en-US" dirty="0" err="1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Falso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“0”, </a:t>
                      </a:r>
                      <a:r>
                        <a:rPr lang="en-US" baseline="0" dirty="0" err="1" smtClean="0"/>
                        <a:t>Verdadeiro</a:t>
                      </a:r>
                      <a:r>
                        <a:rPr lang="en-US" baseline="0" dirty="0" smtClean="0"/>
                        <a:t> = “1”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com um </a:t>
                      </a:r>
                      <a:r>
                        <a:rPr lang="en-US" dirty="0" err="1" smtClean="0"/>
                        <a:t>elemento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numérica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com um </a:t>
                      </a:r>
                      <a:r>
                        <a:rPr lang="en-US" dirty="0" err="1" smtClean="0"/>
                        <a:t>elemento</a:t>
                      </a:r>
                      <a:r>
                        <a:rPr lang="en-US" dirty="0" smtClean="0"/>
                        <a:t> (0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Numérico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representa</a:t>
                      </a:r>
                      <a:r>
                        <a:rPr lang="en-US" baseline="0" dirty="0" smtClean="0"/>
                        <a:t> um </a:t>
                      </a:r>
                      <a:r>
                        <a:rPr lang="en-US" baseline="0" dirty="0" err="1" smtClean="0"/>
                        <a:t>número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Numérico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numérica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com um </a:t>
                      </a:r>
                      <a:r>
                        <a:rPr lang="en-US" dirty="0" err="1" smtClean="0"/>
                        <a:t>elemento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lógica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numérica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Matriz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mesmo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tamanho</a:t>
                      </a:r>
                      <a:r>
                        <a:rPr lang="en-US" baseline="0" dirty="0" smtClean="0"/>
                        <a:t> com </a:t>
                      </a:r>
                      <a:r>
                        <a:rPr lang="en-US" baseline="0" dirty="0" err="1" smtClean="0"/>
                        <a:t>todos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elementos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igual</a:t>
                      </a:r>
                      <a:r>
                        <a:rPr lang="en-US" baseline="0" dirty="0" smtClean="0"/>
                        <a:t> a 0 </a:t>
                      </a:r>
                      <a:r>
                        <a:rPr lang="en-US" baseline="0" dirty="0" err="1" smtClean="0"/>
                        <a:t>ou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62" y="5964382"/>
            <a:ext cx="25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Conteúdo</a:t>
            </a:r>
            <a:r>
              <a:rPr lang="en-US" dirty="0" smtClean="0"/>
              <a:t> de EV3 Help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519" y="5011831"/>
            <a:ext cx="836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Essas</a:t>
            </a:r>
            <a:r>
              <a:rPr lang="en-US" dirty="0" smtClean="0"/>
              <a:t> </a:t>
            </a:r>
            <a:r>
              <a:rPr lang="en-US" dirty="0" err="1" smtClean="0"/>
              <a:t>conversões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</a:t>
            </a:r>
            <a:r>
              <a:rPr lang="en-US" dirty="0" err="1" smtClean="0"/>
              <a:t>realizadas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.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conectar</a:t>
            </a:r>
            <a:r>
              <a:rPr lang="en-US" dirty="0" smtClean="0"/>
              <a:t> um valor </a:t>
            </a:r>
            <a:r>
              <a:rPr lang="en-US" dirty="0" err="1" smtClean="0"/>
              <a:t>numérica</a:t>
            </a:r>
            <a:r>
              <a:rPr lang="en-US" dirty="0" smtClean="0"/>
              <a:t> (</a:t>
            </a:r>
            <a:r>
              <a:rPr lang="en-US" dirty="0" err="1" smtClean="0"/>
              <a:t>como</a:t>
            </a:r>
            <a:r>
              <a:rPr lang="en-US" dirty="0" smtClean="0"/>
              <a:t> a </a:t>
            </a:r>
            <a:r>
              <a:rPr lang="en-US" dirty="0" err="1" smtClean="0"/>
              <a:t>cor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sensor </a:t>
            </a:r>
            <a:r>
              <a:rPr lang="en-US" dirty="0" err="1" smtClean="0"/>
              <a:t>vê</a:t>
            </a:r>
            <a:r>
              <a:rPr lang="en-US" dirty="0" smtClean="0"/>
              <a:t>) </a:t>
            </a:r>
            <a:r>
              <a:rPr lang="en-US" dirty="0" err="1" smtClean="0"/>
              <a:t>pra</a:t>
            </a:r>
            <a:r>
              <a:rPr lang="en-US" dirty="0" smtClean="0"/>
              <a:t> um valor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(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 smtClean="0"/>
              <a:t>bloco</a:t>
            </a:r>
            <a:r>
              <a:rPr lang="en-US" dirty="0" smtClean="0"/>
              <a:t> de display)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8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fio</a:t>
            </a:r>
            <a:r>
              <a:rPr lang="en-US" dirty="0" smtClean="0"/>
              <a:t> de dados.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177871" cy="4458766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saída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colocado</a:t>
            </a:r>
            <a:r>
              <a:rPr lang="en-US" dirty="0" smtClean="0"/>
              <a:t> antes do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entrada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saída</a:t>
            </a:r>
            <a:r>
              <a:rPr lang="en-US" dirty="0" smtClean="0"/>
              <a:t> e a </a:t>
            </a:r>
            <a:r>
              <a:rPr lang="en-US" dirty="0" err="1" smtClean="0"/>
              <a:t>entrada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do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data </a:t>
            </a:r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</a:t>
            </a:r>
            <a:r>
              <a:rPr lang="en-US" dirty="0" err="1" smtClean="0"/>
              <a:t>convertida</a:t>
            </a:r>
            <a:r>
              <a:rPr lang="en-US" dirty="0" smtClean="0"/>
              <a:t> (</a:t>
            </a:r>
            <a:r>
              <a:rPr lang="en-US" dirty="0" err="1" smtClean="0"/>
              <a:t>veja</a:t>
            </a:r>
            <a:r>
              <a:rPr lang="en-US" dirty="0" smtClean="0"/>
              <a:t> slides 4 e 5)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1. Clique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saída</a:t>
            </a:r>
            <a:r>
              <a:rPr lang="en-US" dirty="0" smtClean="0">
                <a:sym typeface="Wingdings"/>
              </a:rPr>
              <a:t> do </a:t>
            </a:r>
            <a:r>
              <a:rPr lang="en-US" dirty="0" err="1" smtClean="0">
                <a:sym typeface="Wingdings"/>
              </a:rPr>
              <a:t>bloco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2. </a:t>
            </a:r>
            <a:r>
              <a:rPr lang="en-US" dirty="0" err="1" smtClean="0">
                <a:sym typeface="Wingdings"/>
              </a:rPr>
              <a:t>Segure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arraste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err="1" smtClean="0">
                <a:sym typeface="Wingdings"/>
              </a:rPr>
              <a:t>fio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>
                <a:sym typeface="Wingdings"/>
              </a:rPr>
              <a:t>3. </a:t>
            </a:r>
            <a:r>
              <a:rPr lang="en-US" dirty="0" err="1">
                <a:sym typeface="Wingdings"/>
              </a:rPr>
              <a:t>Mova</a:t>
            </a:r>
            <a:r>
              <a:rPr lang="en-US" dirty="0">
                <a:sym typeface="Wingdings"/>
              </a:rPr>
              <a:t> o </a:t>
            </a:r>
            <a:r>
              <a:rPr lang="en-US" dirty="0" err="1" smtClean="0">
                <a:sym typeface="Wingdings"/>
              </a:rPr>
              <a:t>ícone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entrada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correta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então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solte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err="1" smtClean="0">
                <a:sym typeface="Wingdings"/>
              </a:rPr>
              <a:t>botão</a:t>
            </a:r>
            <a:r>
              <a:rPr lang="en-US" dirty="0" smtClean="0">
                <a:sym typeface="Wingdings"/>
              </a:rPr>
              <a:t> do mouse.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68" y="1376379"/>
            <a:ext cx="31115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84" y="2874315"/>
            <a:ext cx="31877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058" y="4713107"/>
            <a:ext cx="3162300" cy="157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4013" y="198549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34189" y="351370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7846" y="5131175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062" y="5964382"/>
            <a:ext cx="25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Imagens</a:t>
            </a:r>
            <a:r>
              <a:rPr lang="en-US" dirty="0" smtClean="0"/>
              <a:t> de EV3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4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400" dirty="0" err="1" smtClean="0"/>
              <a:t>Adição</a:t>
            </a:r>
            <a:r>
              <a:rPr lang="en-US" sz="3400" dirty="0" smtClean="0"/>
              <a:t>: </a:t>
            </a:r>
            <a:r>
              <a:rPr lang="en-US" sz="3400" dirty="0" err="1" smtClean="0"/>
              <a:t>Bloco</a:t>
            </a:r>
            <a:r>
              <a:rPr lang="en-US" sz="3400" dirty="0" smtClean="0"/>
              <a:t> de display- </a:t>
            </a:r>
            <a:r>
              <a:rPr lang="en-US" sz="3400" dirty="0" err="1" smtClean="0"/>
              <a:t>Modo</a:t>
            </a:r>
            <a:r>
              <a:rPr lang="en-US" sz="3400" dirty="0" smtClean="0"/>
              <a:t> de </a:t>
            </a:r>
            <a:r>
              <a:rPr lang="en-US" sz="3400" dirty="0" err="1" smtClean="0"/>
              <a:t>transferência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473218" cy="4654528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bloco</a:t>
            </a:r>
            <a:r>
              <a:rPr lang="en-US" dirty="0" smtClean="0"/>
              <a:t> de display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transferência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dados de outro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Para o </a:t>
            </a:r>
            <a:r>
              <a:rPr lang="en-US" dirty="0" err="1" smtClean="0"/>
              <a:t>desafio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precisar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um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. </a:t>
            </a:r>
            <a:r>
              <a:rPr lang="en-US" dirty="0" err="1" smtClean="0"/>
              <a:t>Selecione</a:t>
            </a:r>
            <a:r>
              <a:rPr lang="en-US" dirty="0" smtClean="0"/>
              <a:t> “</a:t>
            </a:r>
            <a:r>
              <a:rPr lang="en-US" dirty="0" err="1" smtClean="0"/>
              <a:t>Texto</a:t>
            </a:r>
            <a:r>
              <a:rPr lang="en-US" dirty="0" smtClean="0"/>
              <a:t>”</a:t>
            </a:r>
            <a:r>
              <a:rPr lang="en-US" dirty="0" smtClean="0">
                <a:sym typeface="Wingdings"/>
              </a:rPr>
              <a:t>Grade no canto inferior </a:t>
            </a:r>
            <a:r>
              <a:rPr lang="en-US" dirty="0" err="1" smtClean="0">
                <a:sym typeface="Wingdings"/>
              </a:rPr>
              <a:t>esquedo</a:t>
            </a:r>
            <a:r>
              <a:rPr lang="en-US" dirty="0" smtClean="0">
                <a:sym typeface="Wingdings"/>
              </a:rPr>
              <a:t> do </a:t>
            </a:r>
            <a:r>
              <a:rPr lang="en-US" dirty="0" err="1" smtClean="0">
                <a:sym typeface="Wingdings"/>
              </a:rPr>
              <a:t>bloco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selecionar</a:t>
            </a:r>
            <a:r>
              <a:rPr lang="en-US" dirty="0" smtClean="0"/>
              <a:t> o </a:t>
            </a:r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transferência</a:t>
            </a:r>
            <a:r>
              <a:rPr lang="en-US" dirty="0" smtClean="0"/>
              <a:t>, clique no canto superior </a:t>
            </a:r>
            <a:r>
              <a:rPr lang="en-US" dirty="0" err="1" smtClean="0"/>
              <a:t>direito</a:t>
            </a:r>
            <a:r>
              <a:rPr lang="en-US" dirty="0" smtClean="0"/>
              <a:t> do </a:t>
            </a:r>
            <a:r>
              <a:rPr lang="en-US" dirty="0" err="1" smtClean="0"/>
              <a:t>bloco</a:t>
            </a:r>
            <a:r>
              <a:rPr lang="en-US" dirty="0" smtClean="0"/>
              <a:t> de display e </a:t>
            </a:r>
            <a:r>
              <a:rPr lang="en-US" dirty="0" err="1" smtClean="0"/>
              <a:t>selecione</a:t>
            </a:r>
            <a:r>
              <a:rPr lang="en-US" dirty="0" smtClean="0"/>
              <a:t> “</a:t>
            </a:r>
            <a:r>
              <a:rPr lang="en-US" dirty="0" err="1" smtClean="0"/>
              <a:t>Conectado</a:t>
            </a:r>
            <a:r>
              <a:rPr lang="en-US" dirty="0" smtClean="0"/>
              <a:t>”.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19" y="1565477"/>
            <a:ext cx="2533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075073" y="2367280"/>
            <a:ext cx="2541054" cy="6502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50" y="4439285"/>
            <a:ext cx="3238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73385" y="4563315"/>
            <a:ext cx="1401912" cy="2453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4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Fios</a:t>
            </a:r>
            <a:r>
              <a:rPr lang="en-US" dirty="0" smtClean="0"/>
              <a:t> de Dados.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DESAFIO: </a:t>
            </a:r>
            <a:r>
              <a:rPr lang="en-US" dirty="0" err="1" smtClean="0"/>
              <a:t>Faça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andar</a:t>
            </a:r>
            <a:r>
              <a:rPr lang="en-US" dirty="0" smtClean="0"/>
              <a:t> lentamente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superfícies</a:t>
            </a:r>
            <a:r>
              <a:rPr lang="en-US" dirty="0" smtClean="0"/>
              <a:t> de cores </a:t>
            </a:r>
            <a:r>
              <a:rPr lang="en-US" dirty="0" err="1" smtClean="0"/>
              <a:t>diferentes</a:t>
            </a:r>
            <a:r>
              <a:rPr lang="en-US" dirty="0" smtClean="0"/>
              <a:t>.  </a:t>
            </a:r>
            <a:r>
              <a:rPr lang="en-US" dirty="0" err="1" smtClean="0"/>
              <a:t>Faça</a:t>
            </a:r>
            <a:r>
              <a:rPr lang="en-US" dirty="0" smtClean="0"/>
              <a:t> com </a:t>
            </a:r>
            <a:r>
              <a:rPr lang="en-US" dirty="0" err="1" smtClean="0"/>
              <a:t>que</a:t>
            </a:r>
            <a:r>
              <a:rPr lang="en-US" dirty="0" smtClean="0"/>
              <a:t> o display do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dirty="0" err="1" smtClean="0"/>
              <a:t>mostre</a:t>
            </a:r>
            <a:r>
              <a:rPr lang="en-US" dirty="0" smtClean="0"/>
              <a:t> a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sensor </a:t>
            </a:r>
            <a:r>
              <a:rPr lang="en-US" dirty="0" err="1" smtClean="0"/>
              <a:t>vê</a:t>
            </a:r>
            <a:r>
              <a:rPr lang="en-US" dirty="0" smtClean="0"/>
              <a:t> </a:t>
            </a:r>
            <a:r>
              <a:rPr lang="en-US" dirty="0" err="1" smtClean="0"/>
              <a:t>enquanto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se </a:t>
            </a:r>
            <a:r>
              <a:rPr lang="en-US" dirty="0" err="1" smtClean="0"/>
              <a:t>movimenta</a:t>
            </a:r>
            <a:r>
              <a:rPr lang="en-US" dirty="0" smtClean="0"/>
              <a:t>. Pare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aperta</a:t>
            </a:r>
            <a:r>
              <a:rPr lang="en-US" dirty="0" smtClean="0"/>
              <a:t> um </a:t>
            </a:r>
            <a:r>
              <a:rPr lang="en-US" dirty="0" err="1" smtClean="0"/>
              <a:t>botão</a:t>
            </a:r>
            <a:r>
              <a:rPr lang="en-US" dirty="0" smtClean="0"/>
              <a:t> do </a:t>
            </a:r>
            <a:r>
              <a:rPr lang="en-US" dirty="0" err="1" smtClean="0"/>
              <a:t>bloco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PASSO 1: </a:t>
            </a:r>
            <a:r>
              <a:rPr lang="en-US" dirty="0" err="1" smtClean="0"/>
              <a:t>Ligue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motores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movimento</a:t>
            </a:r>
            <a:r>
              <a:rPr lang="en-US" dirty="0" smtClean="0"/>
              <a:t> e </a:t>
            </a:r>
            <a:r>
              <a:rPr lang="en-US" dirty="0" err="1" smtClean="0"/>
              <a:t>dirija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lentamente.     </a:t>
            </a:r>
            <a:r>
              <a:rPr lang="en-US" b="1" dirty="0" smtClean="0"/>
              <a:t>PASSO 2: </a:t>
            </a:r>
          </a:p>
          <a:p>
            <a:pPr lvl="1"/>
            <a:r>
              <a:rPr lang="en-US" dirty="0" err="1" smtClean="0"/>
              <a:t>Dentro</a:t>
            </a:r>
            <a:r>
              <a:rPr lang="en-US" dirty="0" smtClean="0"/>
              <a:t> de um loop, </a:t>
            </a:r>
            <a:r>
              <a:rPr lang="en-US" dirty="0" err="1"/>
              <a:t>a</a:t>
            </a:r>
            <a:r>
              <a:rPr lang="en-US" dirty="0" err="1" smtClean="0"/>
              <a:t>dicione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sensor de </a:t>
            </a:r>
            <a:r>
              <a:rPr lang="en-US" dirty="0" err="1" smtClean="0"/>
              <a:t>cor</a:t>
            </a:r>
            <a:endParaRPr lang="en-US" dirty="0" smtClean="0"/>
          </a:p>
          <a:p>
            <a:pPr lvl="1"/>
            <a:r>
              <a:rPr lang="en-US" dirty="0" err="1" smtClean="0"/>
              <a:t>Adicione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de display </a:t>
            </a:r>
            <a:r>
              <a:rPr lang="en-US" dirty="0" err="1" smtClean="0"/>
              <a:t>em</a:t>
            </a:r>
            <a:r>
              <a:rPr lang="en-US" dirty="0" smtClean="0"/>
              <a:t> Wired, Text Grid Modes. </a:t>
            </a:r>
          </a:p>
          <a:p>
            <a:pPr lvl="1"/>
            <a:r>
              <a:rPr lang="en-US" dirty="0" err="1" smtClean="0"/>
              <a:t>Ligue</a:t>
            </a:r>
            <a:r>
              <a:rPr lang="en-US" dirty="0" smtClean="0"/>
              <a:t> o </a:t>
            </a:r>
            <a:r>
              <a:rPr lang="en-US" dirty="0" err="1" smtClean="0"/>
              <a:t>fio</a:t>
            </a:r>
            <a:r>
              <a:rPr lang="en-US" dirty="0" smtClean="0"/>
              <a:t> de </a:t>
            </a:r>
            <a:r>
              <a:rPr lang="en-US" dirty="0" err="1" smtClean="0"/>
              <a:t>saída</a:t>
            </a:r>
            <a:r>
              <a:rPr lang="en-US" dirty="0" smtClean="0"/>
              <a:t> do sensor de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 smtClean="0"/>
              <a:t> de um                                                              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saída</a:t>
            </a:r>
            <a:r>
              <a:rPr lang="en-US" dirty="0" smtClean="0"/>
              <a:t>. (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r>
              <a:rPr lang="en-US" dirty="0"/>
              <a:t>)</a:t>
            </a:r>
            <a:endParaRPr lang="en-US" dirty="0" smtClean="0"/>
          </a:p>
          <a:p>
            <a:pPr marL="201168" lvl="1" indent="0">
              <a:buNone/>
            </a:pPr>
            <a:r>
              <a:rPr lang="en-US" dirty="0"/>
              <a:t>	</a:t>
            </a:r>
          </a:p>
          <a:p>
            <a:r>
              <a:rPr lang="en-US" b="1" dirty="0" smtClean="0"/>
              <a:t>PASSO 3: </a:t>
            </a:r>
            <a:r>
              <a:rPr lang="en-US" dirty="0" smtClean="0"/>
              <a:t>Saia do loop </a:t>
            </a:r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botão</a:t>
            </a:r>
            <a:r>
              <a:rPr lang="en-US" dirty="0" smtClean="0"/>
              <a:t> é </a:t>
            </a:r>
            <a:r>
              <a:rPr lang="en-US" dirty="0" err="1" smtClean="0"/>
              <a:t>pressionado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-2017"/>
          <a:stretch/>
        </p:blipFill>
        <p:spPr>
          <a:xfrm>
            <a:off x="5953112" y="3691562"/>
            <a:ext cx="2821071" cy="9178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9" y="5168017"/>
            <a:ext cx="2764790" cy="88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7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EV3Lessons.com, Last edit 11/13/2015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8" y="1389698"/>
            <a:ext cx="8015345" cy="487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6004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intermediatev2</Template>
  <TotalTime>4220</TotalTime>
  <Words>756</Words>
  <Application>Microsoft Macintosh PowerPoint</Application>
  <PresentationFormat>On-screen Show (4:3)</PresentationFormat>
  <Paragraphs>120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Helvetica Neue</vt:lpstr>
      <vt:lpstr>Wingdings</vt:lpstr>
      <vt:lpstr>Arial</vt:lpstr>
      <vt:lpstr>intermediatev2</vt:lpstr>
      <vt:lpstr>LIÇÃO DE PROGRAMAÇÃO INTERMEDIÁRIA</vt:lpstr>
      <vt:lpstr>Objetivos da Lição</vt:lpstr>
      <vt:lpstr>Fios de Dados</vt:lpstr>
      <vt:lpstr>Tipos de Fio de Dados</vt:lpstr>
      <vt:lpstr>Conversão Automática de Fios de Dados</vt:lpstr>
      <vt:lpstr>Como criar um fio de dados.</vt:lpstr>
      <vt:lpstr>Adição: Bloco de display- Modo de transferência</vt:lpstr>
      <vt:lpstr>Desafio de Fios de Dados.</vt:lpstr>
      <vt:lpstr>Solução do Desafio:</vt:lpstr>
      <vt:lpstr>Fiação mais complexa: Comutação</vt:lpstr>
      <vt:lpstr>Fiação mais complexa: Loop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Srinivasan Seshan</cp:lastModifiedBy>
  <cp:revision>106</cp:revision>
  <dcterms:created xsi:type="dcterms:W3CDTF">2014-10-28T21:59:38Z</dcterms:created>
  <dcterms:modified xsi:type="dcterms:W3CDTF">2017-02-11T16:39:11Z</dcterms:modified>
</cp:coreProperties>
</file>