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6" r:id="rId3"/>
    <p:sldId id="305" r:id="rId4"/>
    <p:sldId id="275" r:id="rId5"/>
    <p:sldId id="297" r:id="rId6"/>
    <p:sldId id="294" r:id="rId7"/>
    <p:sldId id="295" r:id="rId8"/>
    <p:sldId id="296" r:id="rId9"/>
    <p:sldId id="314" r:id="rId10"/>
    <p:sldId id="306" r:id="rId11"/>
    <p:sldId id="307" r:id="rId12"/>
    <p:sldId id="312" r:id="rId13"/>
    <p:sldId id="299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0" autoAdjust="0"/>
    <p:restoredTop sz="96271" autoAdjust="0"/>
  </p:normalViewPr>
  <p:slideViewPr>
    <p:cSldViewPr snapToGrid="0" snapToObjects="1">
      <p:cViewPr>
        <p:scale>
          <a:sx n="82" d="100"/>
          <a:sy n="82" d="100"/>
        </p:scale>
        <p:origin x="90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98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D57F-0B36-B14E-A8FA-7E4670960DF1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31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8C43-24A0-F34D-AF1E-0F0C02653896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85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53EE-D58B-E44C-B876-F4AE504EBEFE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F60-A293-2D4D-9283-E8BA8BCE9582}" type="datetime1">
              <a:rPr lang="en-US" smtClean="0"/>
              <a:t>6/22/2019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6637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75B6-84ED-BC46-9A60-C2C4C6832709}" type="datetime1">
              <a:rPr lang="en-US" smtClean="0"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9360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2FA2-3498-E440-A1C2-229B5614E201}" type="datetime1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5937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DBA0-DF82-364B-BDE7-F2C4D20991DF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201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0CBDC60D-724A-464B-A744-B19B9AA3BB4B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6447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C99-E937-744E-8917-E391A30529E3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326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65AB7E4-8B06-804A-B72F-3577DD26CB83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2016 EV3Lessons.com, Last edit 7/18/2016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Журнал данных для научных экспериментов</a:t>
            </a:r>
            <a:endParaRPr lang="en-US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30" y="2145484"/>
            <a:ext cx="4648200" cy="1600200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Удаленный журнал данных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923" y="2818197"/>
            <a:ext cx="258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6: </a:t>
            </a:r>
            <a:r>
              <a:rPr lang="ru-RU" dirty="0"/>
              <a:t>Переместите робота и запустите эксперимент с </a:t>
            </a:r>
            <a:r>
              <a:rPr lang="ru-RU" dirty="0" err="1"/>
              <a:t>брика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923" y="3696863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7: </a:t>
            </a:r>
            <a:r>
              <a:rPr lang="ru-RU" dirty="0"/>
              <a:t>Поместите датчик температуры в горячую /холодную жидкость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923" y="1360653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 </a:t>
            </a:r>
            <a:r>
              <a:rPr lang="en-US" dirty="0">
                <a:solidFill>
                  <a:srgbClr val="FF0000"/>
                </a:solidFill>
              </a:rPr>
              <a:t>1-4: </a:t>
            </a:r>
            <a:r>
              <a:rPr lang="ru-RU" dirty="0">
                <a:solidFill>
                  <a:srgbClr val="000000"/>
                </a:solidFill>
              </a:rPr>
              <a:t>Повторите </a:t>
            </a:r>
            <a:r>
              <a:rPr lang="en-US" dirty="0">
                <a:solidFill>
                  <a:srgbClr val="000000"/>
                </a:solidFill>
              </a:rPr>
              <a:t>1-4 </a:t>
            </a:r>
            <a:r>
              <a:rPr lang="ru-RU" dirty="0">
                <a:solidFill>
                  <a:srgbClr val="000000"/>
                </a:solidFill>
              </a:rPr>
              <a:t>шаг из </a:t>
            </a:r>
            <a:r>
              <a:rPr lang="ru-RU" dirty="0"/>
              <a:t>журнал данных в реальном времени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7571994" y="3188534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7571994" y="2437259"/>
            <a:ext cx="521136" cy="46983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23" y="4585966"/>
            <a:ext cx="2580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8: </a:t>
            </a:r>
            <a:r>
              <a:rPr lang="ru-RU" dirty="0"/>
              <a:t>Подключите вашего робота и нажмите «загрузить»</a:t>
            </a:r>
            <a:r>
              <a:rPr lang="en-US" dirty="0"/>
              <a:t>.  </a:t>
            </a:r>
            <a:r>
              <a:rPr lang="ru-RU" dirty="0"/>
              <a:t>В диспетчере файлов журнала данных</a:t>
            </a:r>
            <a:r>
              <a:rPr lang="en-US" dirty="0"/>
              <a:t>, </a:t>
            </a:r>
            <a:r>
              <a:rPr lang="ru-RU" dirty="0"/>
              <a:t>выберите файл для импортирования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5097" y="4521601"/>
            <a:ext cx="4460467" cy="21428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8840" y="3740711"/>
            <a:ext cx="1888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Значек</a:t>
            </a:r>
            <a:r>
              <a:rPr lang="ru-RU" dirty="0"/>
              <a:t> выгрузки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48501" y="1822318"/>
            <a:ext cx="191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Значек</a:t>
            </a:r>
            <a:r>
              <a:rPr lang="ru-RU" dirty="0"/>
              <a:t> загрузки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375" y="2222594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5: </a:t>
            </a:r>
            <a:r>
              <a:rPr lang="ru-RU" dirty="0">
                <a:solidFill>
                  <a:srgbClr val="000000"/>
                </a:solidFill>
              </a:rPr>
              <a:t>Нажмите на значок загрузить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4843" y="3745684"/>
            <a:ext cx="4230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2"/>
                </a:solidFill>
              </a:rPr>
              <a:t>Этот </a:t>
            </a:r>
            <a:r>
              <a:rPr lang="ru-RU" i="1" dirty="0" err="1">
                <a:solidFill>
                  <a:schemeClr val="accent2"/>
                </a:solidFill>
              </a:rPr>
              <a:t>значек</a:t>
            </a:r>
            <a:r>
              <a:rPr lang="ru-RU" i="1" dirty="0">
                <a:solidFill>
                  <a:schemeClr val="accent2"/>
                </a:solidFill>
              </a:rPr>
              <a:t> появляется только когда открыт эксперимент</a:t>
            </a:r>
            <a:r>
              <a:rPr lang="en-US" i="1" dirty="0">
                <a:solidFill>
                  <a:schemeClr val="accent2"/>
                </a:solidFill>
              </a:rPr>
              <a:t> (</a:t>
            </a:r>
            <a:r>
              <a:rPr lang="ru-RU" i="1" dirty="0">
                <a:solidFill>
                  <a:schemeClr val="accent2"/>
                </a:solidFill>
              </a:rPr>
              <a:t>не проект</a:t>
            </a:r>
            <a:r>
              <a:rPr lang="en-US" i="1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760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10-25 at 7.15.01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50" y="4969057"/>
            <a:ext cx="1850657" cy="1496464"/>
          </a:xfrm>
          <a:prstGeom prst="rect">
            <a:avLst/>
          </a:prstGeom>
        </p:spPr>
      </p:pic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Журнал данных на </a:t>
            </a:r>
            <a:r>
              <a:rPr lang="ru-RU" dirty="0" err="1"/>
              <a:t>брике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ru-RU" dirty="0"/>
              <a:t>Часть </a:t>
            </a:r>
            <a:r>
              <a:rPr lang="en-US" dirty="0"/>
              <a:t>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63" y="4190715"/>
            <a:ext cx="3925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2: </a:t>
            </a:r>
            <a:r>
              <a:rPr lang="ru-RU" dirty="0"/>
              <a:t>Нажмите на гаечный ключ, чтобы настроить датчики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2883" y="4182820"/>
            <a:ext cx="289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4: </a:t>
            </a:r>
            <a:r>
              <a:rPr lang="ru-RU" dirty="0"/>
              <a:t>Поместите датчик температуры в горячую /холодную жидкость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6956" y="1971456"/>
            <a:ext cx="426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1: </a:t>
            </a:r>
            <a:r>
              <a:rPr lang="ru-RU" dirty="0"/>
              <a:t>Перейдите на третью вкладку в меню </a:t>
            </a:r>
            <a:r>
              <a:rPr lang="ru-RU" dirty="0" err="1"/>
              <a:t>брика</a:t>
            </a:r>
            <a:r>
              <a:rPr lang="ru-RU" dirty="0"/>
              <a:t> и выберите «</a:t>
            </a:r>
            <a:r>
              <a:rPr lang="en-US" dirty="0"/>
              <a:t>Brick </a:t>
            </a:r>
            <a:r>
              <a:rPr lang="en-US" dirty="0" err="1"/>
              <a:t>Datalog</a:t>
            </a:r>
            <a:r>
              <a:rPr lang="ru-RU" dirty="0"/>
              <a:t>»</a:t>
            </a: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18" name="Frame 17"/>
          <p:cNvSpPr/>
          <p:nvPr/>
        </p:nvSpPr>
        <p:spPr>
          <a:xfrm>
            <a:off x="1535777" y="5794257"/>
            <a:ext cx="309985" cy="31353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882" y="5158869"/>
            <a:ext cx="2366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5: </a:t>
            </a:r>
            <a:r>
              <a:rPr lang="ru-RU" dirty="0">
                <a:solidFill>
                  <a:srgbClr val="000000"/>
                </a:solidFill>
              </a:rPr>
              <a:t>Нажмите на значок сферы, чтобы начать и остановить сбор данных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Screen Shot 2015-10-25 at 7.14.54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49" y="2632663"/>
            <a:ext cx="1712154" cy="1368085"/>
          </a:xfrm>
          <a:prstGeom prst="rect">
            <a:avLst/>
          </a:prstGeom>
        </p:spPr>
      </p:pic>
      <p:pic>
        <p:nvPicPr>
          <p:cNvPr id="9" name="Picture 8" descr="Screen Shot 2015-10-25 at 7.15.14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618" y="4969057"/>
            <a:ext cx="1832947" cy="149646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932883" y="1991016"/>
            <a:ext cx="4059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3: </a:t>
            </a:r>
            <a:r>
              <a:rPr lang="ru-RU" dirty="0"/>
              <a:t>Нажмите на значок с цифрами, чтобы увидеть данные для другого датчика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3" name="Picture 22" descr="Screen Shot 2015-10-25 at 7.15.01 P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597" y="2654787"/>
            <a:ext cx="1643313" cy="1328803"/>
          </a:xfrm>
          <a:prstGeom prst="rect">
            <a:avLst/>
          </a:prstGeom>
        </p:spPr>
      </p:pic>
      <p:sp>
        <p:nvSpPr>
          <p:cNvPr id="24" name="Frame 23"/>
          <p:cNvSpPr/>
          <p:nvPr/>
        </p:nvSpPr>
        <p:spPr>
          <a:xfrm>
            <a:off x="6861159" y="3346974"/>
            <a:ext cx="568119" cy="15676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Picture 24" descr="Screen Shot 2015-10-25 at 7.15.01 PM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389" y="5158869"/>
            <a:ext cx="1617648" cy="1308050"/>
          </a:xfrm>
          <a:prstGeom prst="rect">
            <a:avLst/>
          </a:prstGeom>
        </p:spPr>
      </p:pic>
      <p:sp>
        <p:nvSpPr>
          <p:cNvPr id="26" name="Frame 25"/>
          <p:cNvSpPr/>
          <p:nvPr/>
        </p:nvSpPr>
        <p:spPr>
          <a:xfrm>
            <a:off x="7988305" y="5909708"/>
            <a:ext cx="190908" cy="16551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21139" y="1978188"/>
            <a:ext cx="12829" cy="4641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imgres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78" y="4329890"/>
            <a:ext cx="1133872" cy="6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76896" y="6212300"/>
            <a:ext cx="6124902" cy="365125"/>
          </a:xfrm>
        </p:spPr>
        <p:txBody>
          <a:bodyPr/>
          <a:lstStyle/>
          <a:p>
            <a:r>
              <a:rPr lang="sk-SK" dirty="0"/>
              <a:t>© 2016 EV3Lessons.com, Last edit 7/18/2016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Журнал данных на </a:t>
            </a:r>
            <a:r>
              <a:rPr lang="ru-RU" dirty="0" err="1"/>
              <a:t>брике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ru-RU" dirty="0"/>
              <a:t>Часть 2</a:t>
            </a:r>
            <a:r>
              <a:rPr lang="en-US" dirty="0"/>
              <a:t>)</a:t>
            </a:r>
          </a:p>
        </p:txBody>
      </p:sp>
      <p:pic>
        <p:nvPicPr>
          <p:cNvPr id="5" name="Picture 4" descr="Screen Shot 2015-10-25 at 6.56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915" y="1551013"/>
            <a:ext cx="4648200" cy="1600200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7058979" y="2626536"/>
            <a:ext cx="521136" cy="557150"/>
          </a:xfrm>
          <a:prstGeom prst="frame">
            <a:avLst>
              <a:gd name="adj1" fmla="val 22800"/>
            </a:avLst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6474" y="4909879"/>
            <a:ext cx="3477620" cy="16675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65839" y="3183686"/>
            <a:ext cx="217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Значек</a:t>
            </a:r>
            <a:r>
              <a:rPr lang="ru-RU" dirty="0"/>
              <a:t> выгрузки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6896" y="2227164"/>
            <a:ext cx="27550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7: </a:t>
            </a:r>
            <a:r>
              <a:rPr lang="ru-RU" dirty="0"/>
              <a:t>Подключите вашего робота и нажмите на </a:t>
            </a:r>
            <a:r>
              <a:rPr lang="ru-RU" dirty="0" err="1"/>
              <a:t>значек</a:t>
            </a:r>
            <a:r>
              <a:rPr lang="ru-RU" dirty="0"/>
              <a:t> выгрузки</a:t>
            </a:r>
            <a:r>
              <a:rPr lang="en-US" dirty="0"/>
              <a:t> </a:t>
            </a:r>
            <a:r>
              <a:rPr lang="ru-RU" dirty="0"/>
              <a:t>после того, как вы вошли в эксперимент</a:t>
            </a:r>
            <a:r>
              <a:rPr lang="en-US" dirty="0"/>
              <a:t>. </a:t>
            </a:r>
            <a:r>
              <a:rPr lang="ru-RU" dirty="0"/>
              <a:t>В диспетчере файлов журнала данных выберите файл для импорта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896" y="1551013"/>
            <a:ext cx="258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6: </a:t>
            </a:r>
            <a:r>
              <a:rPr lang="ru-RU" dirty="0">
                <a:solidFill>
                  <a:srgbClr val="000000"/>
                </a:solidFill>
              </a:rPr>
              <a:t>Выберите имя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файла на </a:t>
            </a:r>
            <a:r>
              <a:rPr lang="ru-RU" dirty="0" err="1">
                <a:solidFill>
                  <a:srgbClr val="000000"/>
                </a:solidFill>
              </a:rPr>
              <a:t>брике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7646" y="3102355"/>
            <a:ext cx="420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2"/>
                </a:solidFill>
              </a:rPr>
              <a:t>Этот </a:t>
            </a:r>
            <a:r>
              <a:rPr lang="ru-RU" i="1" dirty="0" err="1">
                <a:solidFill>
                  <a:schemeClr val="accent2"/>
                </a:solidFill>
              </a:rPr>
              <a:t>значек</a:t>
            </a:r>
            <a:r>
              <a:rPr lang="ru-RU" i="1" dirty="0">
                <a:solidFill>
                  <a:schemeClr val="accent2"/>
                </a:solidFill>
              </a:rPr>
              <a:t> появляется только когда открыт эксперимент</a:t>
            </a:r>
            <a:r>
              <a:rPr lang="en-US" i="1" dirty="0">
                <a:solidFill>
                  <a:schemeClr val="accent2"/>
                </a:solidFill>
              </a:rPr>
              <a:t> (</a:t>
            </a:r>
            <a:r>
              <a:rPr lang="ru-RU" i="1" dirty="0">
                <a:solidFill>
                  <a:schemeClr val="accent2"/>
                </a:solidFill>
              </a:rPr>
              <a:t>не проект</a:t>
            </a:r>
            <a:r>
              <a:rPr lang="en-US" i="1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875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5719895" cy="4307294"/>
          </a:xfrm>
        </p:spPr>
        <p:txBody>
          <a:bodyPr/>
          <a:lstStyle/>
          <a:p>
            <a:r>
              <a:rPr lang="ru-RU" dirty="0"/>
              <a:t>Подумайте о других экспериментах</a:t>
            </a:r>
            <a:endParaRPr lang="en-US" dirty="0"/>
          </a:p>
          <a:p>
            <a:r>
              <a:rPr lang="ru-RU" dirty="0"/>
              <a:t>Попробуйте сохранить данные других датчиков</a:t>
            </a:r>
            <a:r>
              <a:rPr lang="en-US" dirty="0"/>
              <a:t>.</a:t>
            </a:r>
          </a:p>
          <a:p>
            <a:r>
              <a:rPr lang="ru-RU" dirty="0"/>
              <a:t>Попробуйте экспортировать ваши данные в </a:t>
            </a:r>
            <a:r>
              <a:rPr lang="en-US" dirty="0"/>
              <a:t>Excel </a:t>
            </a:r>
            <a:r>
              <a:rPr lang="ru-RU" dirty="0"/>
              <a:t>или другой инструмент</a:t>
            </a:r>
            <a:r>
              <a:rPr lang="en-US" dirty="0"/>
              <a:t>.</a:t>
            </a:r>
          </a:p>
          <a:p>
            <a:r>
              <a:rPr lang="ru-RU" dirty="0"/>
              <a:t>Узнайте как использовать автономный журнал данных в следующем уроке</a:t>
            </a:r>
            <a:r>
              <a:rPr lang="en-US" dirty="0"/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Следующие шаги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4659" y="1818870"/>
            <a:ext cx="2745178" cy="19826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4659" y="4050291"/>
            <a:ext cx="2745178" cy="256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15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0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Узнаем что такое журнал данных</a:t>
            </a:r>
            <a:endParaRPr lang="en-US" dirty="0"/>
          </a:p>
          <a:p>
            <a:r>
              <a:rPr lang="ru-RU" dirty="0"/>
              <a:t>Узнаем про разные способы сбора журнала данных в </a:t>
            </a:r>
            <a:r>
              <a:rPr lang="en-US" dirty="0"/>
              <a:t>EV3</a:t>
            </a:r>
          </a:p>
          <a:p>
            <a:r>
              <a:rPr lang="ru-RU" dirty="0"/>
              <a:t>Научимся использовать журнал данных в реальном времени</a:t>
            </a:r>
            <a:r>
              <a:rPr lang="en-US" dirty="0"/>
              <a:t>, </a:t>
            </a:r>
            <a:r>
              <a:rPr lang="ru-RU" dirty="0"/>
              <a:t>Удаленный журнал данных и Журнал данных на </a:t>
            </a:r>
            <a:r>
              <a:rPr lang="ru-RU" dirty="0" err="1"/>
              <a:t>брике</a:t>
            </a:r>
            <a:r>
              <a:rPr lang="ru-RU" dirty="0"/>
              <a:t> используя датчик температуры</a:t>
            </a:r>
            <a:endParaRPr lang="en-US" dirty="0"/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Вы должны иметь датчик температуры </a:t>
            </a:r>
            <a:r>
              <a:rPr lang="en-US" dirty="0"/>
              <a:t>NXT, </a:t>
            </a:r>
            <a:r>
              <a:rPr lang="ru-RU" dirty="0"/>
              <a:t>У вас должна быть образовательная версия ПО </a:t>
            </a:r>
            <a:r>
              <a:rPr lang="en-US" dirty="0"/>
              <a:t>EV3 </a:t>
            </a:r>
            <a:r>
              <a:rPr lang="ru-RU" dirty="0"/>
              <a:t>и образовательная версия прошивки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 </a:t>
            </a:r>
            <a:r>
              <a:rPr lang="en-US" dirty="0"/>
              <a:t>EV3 </a:t>
            </a:r>
            <a:r>
              <a:rPr lang="ru-RU" dirty="0"/>
              <a:t>предоставляет простой способ для последовательной записи показаний датчиков в файл и в дальнейшем анализа</a:t>
            </a:r>
            <a:r>
              <a:rPr lang="en-US" dirty="0"/>
              <a:t>. </a:t>
            </a:r>
            <a:r>
              <a:rPr lang="ru-RU" dirty="0"/>
              <a:t>Это называется журналом данных</a:t>
            </a:r>
            <a:r>
              <a:rPr lang="en-US" i="1" dirty="0"/>
              <a:t>.</a:t>
            </a:r>
            <a:endParaRPr lang="en-US" dirty="0"/>
          </a:p>
          <a:p>
            <a:r>
              <a:rPr lang="ru-RU" dirty="0"/>
              <a:t>Зачем журнал данных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Отлично подходит для научных экспериментов</a:t>
            </a:r>
            <a:r>
              <a:rPr lang="en-US" dirty="0"/>
              <a:t>. </a:t>
            </a:r>
            <a:r>
              <a:rPr lang="ru-RU" dirty="0"/>
              <a:t>В первой части мы покажем как записывать значения (такие как температуру) для научных экспериментов</a:t>
            </a:r>
            <a:r>
              <a:rPr lang="en-US" dirty="0"/>
              <a:t>. </a:t>
            </a:r>
          </a:p>
          <a:p>
            <a:pPr lvl="1"/>
            <a:r>
              <a:rPr lang="ru-RU" dirty="0"/>
              <a:t>Отлично подходит для понимания работы программных блоков</a:t>
            </a:r>
            <a:r>
              <a:rPr lang="en-US" dirty="0"/>
              <a:t>. </a:t>
            </a:r>
            <a:r>
              <a:rPr lang="ru-RU" dirty="0"/>
              <a:t>Во второй части</a:t>
            </a:r>
            <a:r>
              <a:rPr lang="en-US" dirty="0"/>
              <a:t>, </a:t>
            </a:r>
            <a:r>
              <a:rPr lang="ru-RU" dirty="0"/>
              <a:t>мы покажем вам как использовать журнал данных для определения разницы между поворотами</a:t>
            </a:r>
            <a:r>
              <a:rPr lang="en-US" dirty="0"/>
              <a:t>.</a:t>
            </a:r>
          </a:p>
          <a:p>
            <a:pPr lvl="1"/>
            <a:r>
              <a:rPr lang="ru-RU" dirty="0"/>
              <a:t>Отлично подходит для понимания поведения датчика</a:t>
            </a:r>
            <a:r>
              <a:rPr lang="en-US" dirty="0"/>
              <a:t>. </a:t>
            </a:r>
            <a:r>
              <a:rPr lang="ru-RU" dirty="0"/>
              <a:t>В третьей части мы покажем как использовать журнал данных, чтобы понять тонкости таких датчиков, как гиро датчик</a:t>
            </a:r>
            <a:r>
              <a:rPr lang="en-US" dirty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такое журнал данных?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3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322" y="2544088"/>
            <a:ext cx="7237202" cy="4307294"/>
          </a:xfrm>
        </p:spPr>
        <p:txBody>
          <a:bodyPr>
            <a:normAutofit/>
          </a:bodyPr>
          <a:lstStyle/>
          <a:p>
            <a:pPr marL="917575" lvl="1">
              <a:buFont typeface="+mj-lt"/>
              <a:buAutoNum type="arabicPeriod"/>
            </a:pPr>
            <a:r>
              <a:rPr lang="ru-RU" dirty="0"/>
              <a:t>Журнал данных в реальном времени</a:t>
            </a:r>
            <a:r>
              <a:rPr lang="en-US" dirty="0"/>
              <a:t>: </a:t>
            </a:r>
            <a:r>
              <a:rPr lang="ru-RU" dirty="0"/>
              <a:t>данные собираются в реальном времени напрямую из ПО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r>
              <a:rPr lang="ru-RU" dirty="0"/>
              <a:t>Удаленный журнал данных</a:t>
            </a:r>
            <a:r>
              <a:rPr lang="en-US" dirty="0"/>
              <a:t>: </a:t>
            </a:r>
            <a:r>
              <a:rPr lang="ru-RU" dirty="0"/>
              <a:t>Используйте </a:t>
            </a:r>
            <a:r>
              <a:rPr lang="ru-RU" dirty="0" err="1"/>
              <a:t>брик</a:t>
            </a:r>
            <a:r>
              <a:rPr lang="ru-RU" dirty="0"/>
              <a:t>, чтобы собрать данные</a:t>
            </a:r>
            <a:r>
              <a:rPr lang="en-US" dirty="0"/>
              <a:t>, </a:t>
            </a:r>
            <a:r>
              <a:rPr lang="ru-RU" dirty="0"/>
              <a:t>затем перенесите данные на компьютер для анализа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r>
              <a:rPr lang="ru-RU" dirty="0"/>
              <a:t>Журнал данных на </a:t>
            </a:r>
            <a:r>
              <a:rPr lang="ru-RU" dirty="0" err="1"/>
              <a:t>брике</a:t>
            </a:r>
            <a:r>
              <a:rPr lang="en-US" dirty="0"/>
              <a:t>: </a:t>
            </a:r>
            <a:r>
              <a:rPr lang="ru-RU" dirty="0"/>
              <a:t>Запустите эксперимент напрямую из </a:t>
            </a:r>
            <a:r>
              <a:rPr lang="ru-RU" dirty="0" err="1"/>
              <a:t>брика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endParaRPr lang="en-US" dirty="0"/>
          </a:p>
          <a:p>
            <a:pPr marL="917575" lvl="1">
              <a:buFont typeface="+mj-lt"/>
              <a:buAutoNum type="arabicPeriod"/>
            </a:pPr>
            <a:r>
              <a:rPr lang="ru-RU" dirty="0"/>
              <a:t>Автономный:</a:t>
            </a:r>
            <a:r>
              <a:rPr lang="en-US" dirty="0"/>
              <a:t> </a:t>
            </a:r>
            <a:r>
              <a:rPr lang="ru-RU" dirty="0"/>
              <a:t>Собирайте данных используя блок «Регистрация данных»</a:t>
            </a:r>
            <a:r>
              <a:rPr lang="en-US" dirty="0"/>
              <a:t>. </a:t>
            </a:r>
            <a:r>
              <a:rPr lang="ru-RU" dirty="0"/>
              <a:t>Данных хранятся на </a:t>
            </a:r>
            <a:r>
              <a:rPr lang="ru-RU" dirty="0" err="1"/>
              <a:t>брике</a:t>
            </a:r>
            <a:r>
              <a:rPr lang="en-US" dirty="0"/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использовать журнал данных на </a:t>
            </a:r>
            <a:r>
              <a:rPr lang="en-US" dirty="0"/>
              <a:t>EV3?</a:t>
            </a:r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Урок </a:t>
            </a:r>
            <a:r>
              <a:rPr lang="en-US" dirty="0"/>
              <a:t>1: </a:t>
            </a:r>
            <a:r>
              <a:rPr lang="ru-RU" dirty="0"/>
              <a:t>Эксперимент с датчиком температуры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314" y="5282448"/>
            <a:ext cx="1590818" cy="1121835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Урок </a:t>
            </a:r>
            <a:r>
              <a:rPr lang="en-US" dirty="0"/>
              <a:t>2: </a:t>
            </a:r>
            <a:r>
              <a:rPr lang="ru-RU" dirty="0"/>
              <a:t>Разница м/у поворотами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Существует 4 способа использовать журнал данных в </a:t>
            </a:r>
            <a:r>
              <a:rPr lang="en-US" dirty="0"/>
              <a:t>EV3 MINDSTORMS: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: </a:t>
            </a:r>
            <a:r>
              <a:rPr lang="ru-RU" dirty="0"/>
              <a:t>Мы будем использовать датчик температуры, чтобы отследить изменение температуры воды</a:t>
            </a:r>
            <a:r>
              <a:rPr lang="en-US" dirty="0"/>
              <a:t>.  </a:t>
            </a:r>
          </a:p>
          <a:p>
            <a:r>
              <a:rPr lang="ru-RU" dirty="0"/>
              <a:t>Придумайте ваш собственный эксперимент</a:t>
            </a:r>
            <a:r>
              <a:rPr lang="en-US" dirty="0"/>
              <a:t>. </a:t>
            </a:r>
            <a:r>
              <a:rPr lang="ru-RU" dirty="0"/>
              <a:t>Например</a:t>
            </a:r>
            <a:r>
              <a:rPr lang="en-US" dirty="0"/>
              <a:t>, </a:t>
            </a:r>
            <a:r>
              <a:rPr lang="ru-RU" dirty="0"/>
              <a:t>вы можете попробовать поместить датчик температуры в воду комнатной температуры, затем в кипящую воду  и ледяную воду</a:t>
            </a:r>
            <a:r>
              <a:rPr lang="en-US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Журнал данных в реальном времени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15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Журнал данных в реальном времени</a:t>
            </a:r>
            <a:r>
              <a:rPr lang="en-US" dirty="0"/>
              <a:t> (</a:t>
            </a:r>
            <a:r>
              <a:rPr lang="ru-RU" dirty="0"/>
              <a:t>Датчик температуры</a:t>
            </a:r>
            <a:r>
              <a:rPr lang="en-US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67758" y="1819642"/>
            <a:ext cx="2970122" cy="74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956" y="1781550"/>
            <a:ext cx="28908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 </a:t>
            </a:r>
            <a:r>
              <a:rPr lang="en-US" dirty="0">
                <a:solidFill>
                  <a:srgbClr val="FF0000"/>
                </a:solidFill>
              </a:rPr>
              <a:t>1:</a:t>
            </a:r>
          </a:p>
          <a:p>
            <a:r>
              <a:rPr lang="ru-RU" dirty="0"/>
              <a:t>Добавьте новый эксперимент в существующий проект</a:t>
            </a: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7880" y="1809198"/>
            <a:ext cx="3047253" cy="13074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6957" y="3333938"/>
            <a:ext cx="2890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 </a:t>
            </a:r>
            <a:r>
              <a:rPr lang="en-US" dirty="0">
                <a:solidFill>
                  <a:srgbClr val="FF0000"/>
                </a:solidFill>
              </a:rPr>
              <a:t>2:</a:t>
            </a:r>
          </a:p>
          <a:p>
            <a:r>
              <a:rPr lang="ru-RU" dirty="0"/>
              <a:t>Выключите режим осциллоскопа</a:t>
            </a: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10" name="Picture 9" descr="Screen Shot 2015-10-25 at 4.54.0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48" y="4107543"/>
            <a:ext cx="5397500" cy="749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8807" y="5411141"/>
            <a:ext cx="6246901" cy="8425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6957" y="4652931"/>
            <a:ext cx="245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3: </a:t>
            </a:r>
            <a:r>
              <a:rPr lang="ru-RU" dirty="0"/>
              <a:t>Выберите вашу продолжительность, частоту, датчик и режим датчика</a:t>
            </a:r>
            <a:r>
              <a:rPr lang="en-US" dirty="0"/>
              <a:t>.</a:t>
            </a:r>
          </a:p>
        </p:txBody>
      </p:sp>
      <p:sp>
        <p:nvSpPr>
          <p:cNvPr id="19" name="Frame 18"/>
          <p:cNvSpPr/>
          <p:nvPr/>
        </p:nvSpPr>
        <p:spPr>
          <a:xfrm>
            <a:off x="6130473" y="2471302"/>
            <a:ext cx="1776186" cy="24372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4267200" y="2219190"/>
            <a:ext cx="1441937" cy="24372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3380406" y="4092637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4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Журнал данных в реальном времени</a:t>
            </a:r>
            <a:r>
              <a:rPr lang="en-US" dirty="0"/>
              <a:t>(</a:t>
            </a:r>
            <a:r>
              <a:rPr lang="ru-RU" dirty="0"/>
              <a:t>Датчик температуры</a:t>
            </a:r>
            <a:r>
              <a:rPr lang="en-US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958" y="1897127"/>
            <a:ext cx="2580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4: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Все датчики подключенные к </a:t>
            </a:r>
            <a:r>
              <a:rPr lang="en-US" dirty="0"/>
              <a:t>EV3 </a:t>
            </a:r>
            <a:r>
              <a:rPr lang="ru-RU" dirty="0"/>
              <a:t>будут автоматически добавлены</a:t>
            </a:r>
            <a:r>
              <a:rPr lang="en-US" dirty="0"/>
              <a:t>. </a:t>
            </a:r>
            <a:r>
              <a:rPr lang="ru-RU" dirty="0"/>
              <a:t>Если вы не хотите собирать данные некоторых датчиков, нажмите </a:t>
            </a:r>
            <a:r>
              <a:rPr lang="en-US" dirty="0"/>
              <a:t>“X”.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096" y="4636859"/>
            <a:ext cx="2890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6: </a:t>
            </a:r>
            <a:r>
              <a:rPr lang="ru-RU" dirty="0"/>
              <a:t>Поместите датчик температуры в горячую /холодную жидкость и наблюдайте за графиком</a:t>
            </a:r>
            <a:r>
              <a:rPr lang="en-US" dirty="0"/>
              <a:t> (</a:t>
            </a:r>
            <a:r>
              <a:rPr lang="ru-RU" dirty="0"/>
              <a:t>смотрите на следующий слайд</a:t>
            </a:r>
            <a:r>
              <a:rPr lang="en-US" dirty="0"/>
              <a:t>)</a:t>
            </a:r>
          </a:p>
        </p:txBody>
      </p:sp>
      <p:pic>
        <p:nvPicPr>
          <p:cNvPr id="3" name="Picture 2" descr="Screen Shot 2015-10-25 at 4.58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726" y="3839517"/>
            <a:ext cx="4597400" cy="156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9749" y="2051059"/>
            <a:ext cx="5936458" cy="7067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2097" y="3928452"/>
            <a:ext cx="289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Шаг</a:t>
            </a:r>
            <a:r>
              <a:rPr lang="en-US" dirty="0">
                <a:solidFill>
                  <a:srgbClr val="FF0000"/>
                </a:solidFill>
              </a:rPr>
              <a:t> 5: </a:t>
            </a:r>
            <a:r>
              <a:rPr lang="ru-RU" dirty="0"/>
              <a:t>Загрузите и запустите</a:t>
            </a:r>
            <a:endParaRPr lang="en-US" dirty="0"/>
          </a:p>
        </p:txBody>
      </p:sp>
      <p:sp>
        <p:nvSpPr>
          <p:cNvPr id="17" name="Frame 16"/>
          <p:cNvSpPr/>
          <p:nvPr/>
        </p:nvSpPr>
        <p:spPr>
          <a:xfrm>
            <a:off x="8377457" y="2063887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8093130" y="4442606"/>
            <a:ext cx="521136" cy="578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 descr="imgr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86" y="5599767"/>
            <a:ext cx="1783932" cy="94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3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xperiment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6"/>
          <a:stretch/>
        </p:blipFill>
        <p:spPr>
          <a:xfrm>
            <a:off x="423364" y="1806316"/>
            <a:ext cx="6645516" cy="4727816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7/18/2016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Результат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89" y="4338771"/>
            <a:ext cx="2089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  <a:r>
              <a:rPr lang="ru-RU" dirty="0"/>
              <a:t>Датчик помещен в кипящую воду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15952" y="2794508"/>
            <a:ext cx="187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  <a:r>
              <a:rPr lang="ru-RU" dirty="0"/>
              <a:t>Температура повышается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49095" y="2527053"/>
            <a:ext cx="1603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  <a:r>
              <a:rPr lang="ru-RU" dirty="0"/>
              <a:t>Датчик помещен в холодную воду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8880" y="2505670"/>
            <a:ext cx="2075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Схожий график появится у вас.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8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того, как мы попробовали журнал данных в реальном времени. Давайте посмотрим на два других способа, когда компьютера нет рядом</a:t>
            </a:r>
            <a:r>
              <a:rPr lang="en-US" dirty="0"/>
              <a:t>:	</a:t>
            </a:r>
          </a:p>
          <a:p>
            <a:pPr lvl="1"/>
            <a:r>
              <a:rPr lang="ru-RU" dirty="0"/>
              <a:t>Удаленный журнал данных</a:t>
            </a:r>
            <a:r>
              <a:rPr lang="en-US" dirty="0"/>
              <a:t>: </a:t>
            </a:r>
            <a:r>
              <a:rPr lang="ru-RU" dirty="0"/>
              <a:t>Используйте </a:t>
            </a:r>
            <a:r>
              <a:rPr lang="ru-RU" dirty="0" err="1"/>
              <a:t>брик</a:t>
            </a:r>
            <a:r>
              <a:rPr lang="ru-RU" dirty="0"/>
              <a:t> для сбора данных</a:t>
            </a:r>
            <a:r>
              <a:rPr lang="en-US" dirty="0"/>
              <a:t>, </a:t>
            </a:r>
            <a:r>
              <a:rPr lang="ru-RU" dirty="0"/>
              <a:t>и перенесите данные на компьютер для анализа</a:t>
            </a:r>
            <a:endParaRPr lang="en-US" dirty="0"/>
          </a:p>
          <a:p>
            <a:pPr lvl="1"/>
            <a:r>
              <a:rPr lang="ru-RU" dirty="0"/>
              <a:t>Журнал данных на </a:t>
            </a:r>
            <a:r>
              <a:rPr lang="ru-RU" dirty="0" err="1"/>
              <a:t>брике</a:t>
            </a:r>
            <a:r>
              <a:rPr lang="en-US" dirty="0"/>
              <a:t>: </a:t>
            </a:r>
            <a:r>
              <a:rPr lang="ru-RU" dirty="0"/>
              <a:t>Запустите эксперимент напрямую из </a:t>
            </a:r>
            <a:r>
              <a:rPr lang="ru-RU" dirty="0" err="1"/>
              <a:t>брика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2016 EV3Lessons.com, Last edit 7/18/2016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Другие способы сбора данных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125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4629</TotalTime>
  <Words>861</Words>
  <Application>Microsoft Office PowerPoint</Application>
  <PresentationFormat>Экран (4:3)</PresentationFormat>
  <Paragraphs>94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Wingdings</vt:lpstr>
      <vt:lpstr>advanced</vt:lpstr>
      <vt:lpstr>Журнал данных для научных экспериментов</vt:lpstr>
      <vt:lpstr>На этом занятии</vt:lpstr>
      <vt:lpstr>Что такое журнал данных?</vt:lpstr>
      <vt:lpstr>Как использовать журнал данных на EV3?</vt:lpstr>
      <vt:lpstr>Журнал данных в реальном времени</vt:lpstr>
      <vt:lpstr>Журнал данных в реальном времени (Датчик температуры)</vt:lpstr>
      <vt:lpstr>Журнал данных в реальном времени(Датчик температуры)</vt:lpstr>
      <vt:lpstr>Результат</vt:lpstr>
      <vt:lpstr>Другие способы сбора данных</vt:lpstr>
      <vt:lpstr>Удаленный журнал данных</vt:lpstr>
      <vt:lpstr>Журнал данных на брике (Часть 1)</vt:lpstr>
      <vt:lpstr>Журнал данных на брике (Часть 2)</vt:lpstr>
      <vt:lpstr>Следующие шаги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Vladimir Abay</cp:lastModifiedBy>
  <cp:revision>268</cp:revision>
  <dcterms:created xsi:type="dcterms:W3CDTF">2014-10-28T21:59:38Z</dcterms:created>
  <dcterms:modified xsi:type="dcterms:W3CDTF">2019-06-22T10:54:44Z</dcterms:modified>
</cp:coreProperties>
</file>