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5" r:id="rId1"/>
  </p:sldMasterIdLst>
  <p:notesMasterIdLst>
    <p:notesMasterId r:id="rId9"/>
  </p:notesMasterIdLst>
  <p:handoutMasterIdLst>
    <p:handoutMasterId r:id="rId10"/>
  </p:handoutMasterIdLst>
  <p:sldIdLst>
    <p:sldId id="267" r:id="rId2"/>
    <p:sldId id="265" r:id="rId3"/>
    <p:sldId id="268" r:id="rId4"/>
    <p:sldId id="269" r:id="rId5"/>
    <p:sldId id="270" r:id="rId6"/>
    <p:sldId id="27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88" autoAdjust="0"/>
    <p:restoredTop sz="94613"/>
  </p:normalViewPr>
  <p:slideViewPr>
    <p:cSldViewPr snapToGrid="0" snapToObjects="1">
      <p:cViewPr varScale="1">
        <p:scale>
          <a:sx n="85" d="100"/>
          <a:sy n="85" d="100"/>
        </p:scale>
        <p:origin x="84" y="8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4B44E-40A3-0E46-B16A-9BF1250A248B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F1604-CF25-2840-A4A3-96CDE3604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578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AD16C-2DB4-6642-BAD4-9ED973A087A0}" type="datetimeFigureOut">
              <a:rPr lang="en-US" smtClean="0"/>
              <a:t>6/24/2019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BF589-3978-3C45-966B-D7B7A71F2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8416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4074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995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2016, EV3Lessons.com (last edit 12/14/2016)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" y="-1"/>
            <a:ext cx="9144000" cy="192024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0" y="1920240"/>
            <a:ext cx="9144000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855890"/>
            <a:ext cx="8229600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ctr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0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075497"/>
            <a:ext cx="8229600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4" name="TextBox 13"/>
          <p:cNvSpPr txBox="1"/>
          <p:nvPr/>
        </p:nvSpPr>
        <p:spPr>
          <a:xfrm>
            <a:off x="329321" y="365291"/>
            <a:ext cx="50462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solidFill>
                  <a:schemeClr val="bg1"/>
                </a:solidFill>
              </a:rPr>
              <a:t>ПРОДВИНУТЫЙ УРОВЕНЬ</a:t>
            </a: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15" name="Picture 14" descr="EV3Lessons.com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20917" y="473502"/>
            <a:ext cx="2940317" cy="109211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Straight Connector 16"/>
          <p:cNvCxnSpPr/>
          <p:nvPr/>
        </p:nvCxnSpPr>
        <p:spPr>
          <a:xfrm>
            <a:off x="457200" y="4012165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57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2016, EV3Lessons.com (last edit 12/14/2016)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3" name="Rectangle 12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57875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0" y="5075171"/>
            <a:ext cx="9143999" cy="178282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0" y="4937760"/>
            <a:ext cx="9144000" cy="137411"/>
            <a:chOff x="284163" y="1577847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2016, EV3Lessons.com (last edit 12/14/2016)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959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8" name="Rectangle 1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4163" y="1577847"/>
            <a:ext cx="1600200" cy="137411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1885174" y="1577847"/>
            <a:ext cx="2743200" cy="137411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4626864" y="1577847"/>
            <a:ext cx="4233672" cy="13741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1033726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21" name="Rectangle 20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2016, EV3Lessons.com (last edit 12/14/2016)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732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7" name="Rectangle 16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2016, EV3Lessons.com (last edit 12/14/2016)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284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4" name="Rectangle 13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2016, EV3Lessons.com (last edit 12/14/2016)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9076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 rot="5400000">
            <a:off x="5257800" y="2965449"/>
            <a:ext cx="6858000" cy="914400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79924" y="6437032"/>
            <a:ext cx="2133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2016, EV3Lessons.com (last edit 12/14/2016)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77031" y="6439714"/>
            <a:ext cx="630621" cy="359760"/>
          </a:xfrm>
        </p:spPr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 rot="5400000">
            <a:off x="4753323" y="3358675"/>
            <a:ext cx="6861177" cy="137475"/>
            <a:chOff x="284163" y="1577847"/>
            <a:chExt cx="8576373" cy="137411"/>
          </a:xfrm>
        </p:grpSpPr>
        <p:sp>
          <p:nvSpPr>
            <p:cNvPr id="13" name="Rectangle 12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14071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2016, EV3Lessons.com (last edit 12/14/2016)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99698" y="1554163"/>
            <a:ext cx="8737927" cy="47418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6660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4163" y="1818870"/>
            <a:ext cx="8574087" cy="4307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84041" y="643434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sk-SK"/>
              <a:t>© 2016, EV3Lessons.com (last edit 12/14/2016)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18872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97915" y="6439714"/>
            <a:ext cx="630621" cy="35976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/>
                </a:solidFill>
              </a:defRPr>
            </a:lvl1pPr>
          </a:lstStyle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743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</p:sldLayoutIdLst>
  <p:hf sldNum="0" hdr="0" dt="0"/>
  <p:txStyles>
    <p:titleStyle>
      <a:lvl1pPr marL="231775" indent="3175" algn="l" defTabSz="914400" rtl="0" eaLnBrk="1" latinLnBrk="0" hangingPunct="1">
        <a:spcBef>
          <a:spcPct val="0"/>
        </a:spcBef>
        <a:buNone/>
        <a:tabLst/>
        <a:defRPr sz="4200" kern="1200">
          <a:solidFill>
            <a:schemeClr val="bg1"/>
          </a:solidFill>
          <a:latin typeface="Calibri" charset="0"/>
          <a:ea typeface="Calibri" charset="0"/>
          <a:cs typeface="Calibri" charset="0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2016, EV3Lessons.com (last edit 12/14/2016)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Загрузка и выгрузка файлов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Sanjay and Arvind </a:t>
            </a:r>
            <a:r>
              <a:rPr lang="en-US" dirty="0" err="1"/>
              <a:t>Seshan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459013" y="4560129"/>
            <a:ext cx="2225974" cy="1382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368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2016, EV3Lessons.com (last edit 12/14/2016)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Загрузка и выгрузка файлов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6760" y="2073040"/>
            <a:ext cx="8351811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2000"/>
              </a:spcBef>
              <a:spcAft>
                <a:spcPts val="2000"/>
              </a:spcAft>
              <a:buClr>
                <a:schemeClr val="bg1">
                  <a:lumMod val="65000"/>
                </a:schemeClr>
              </a:buClr>
              <a:buSzPct val="90000"/>
              <a:buFont typeface="Arial" charset="0"/>
              <a:buChar char="•"/>
            </a:pP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Загрузить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mr-IN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–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добавление файла </a:t>
            </a:r>
            <a:r>
              <a:rPr lang="ru-RU" sz="2400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на </a:t>
            </a:r>
            <a:r>
              <a:rPr lang="ru-RU" sz="2400" u="sng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брик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из компьютера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914400" lvl="1" indent="-457200">
              <a:spcBef>
                <a:spcPts val="2000"/>
              </a:spcBef>
              <a:spcAft>
                <a:spcPts val="2000"/>
              </a:spcAft>
              <a:buClr>
                <a:schemeClr val="bg1">
                  <a:lumMod val="65000"/>
                </a:schemeClr>
              </a:buClr>
              <a:buSzPct val="90000"/>
              <a:buFont typeface="Arial" charset="0"/>
              <a:buChar char="•"/>
            </a:pP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Пример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 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Наш проект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PIX3L PLOTT3R 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требует загрузки файла изображения в дополнение к коду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EV3. </a:t>
            </a:r>
          </a:p>
          <a:p>
            <a:pPr marL="457200" indent="-457200">
              <a:spcBef>
                <a:spcPts val="2000"/>
              </a:spcBef>
              <a:spcAft>
                <a:spcPts val="2000"/>
              </a:spcAft>
              <a:buClr>
                <a:schemeClr val="bg1">
                  <a:lumMod val="65000"/>
                </a:schemeClr>
              </a:buClr>
              <a:buSzPct val="90000"/>
              <a:buFont typeface="Arial" charset="0"/>
              <a:buChar char="•"/>
            </a:pP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Выгрузить </a:t>
            </a:r>
            <a:r>
              <a:rPr lang="mr-IN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–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добавление файла </a:t>
            </a:r>
            <a:r>
              <a:rPr lang="ru-RU" sz="2400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из </a:t>
            </a:r>
            <a:r>
              <a:rPr lang="ru-RU" sz="2400" u="sng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брика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на компьютер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914400" lvl="1" indent="-457200">
              <a:spcBef>
                <a:spcPts val="2000"/>
              </a:spcBef>
              <a:spcAft>
                <a:spcPts val="2000"/>
              </a:spcAft>
              <a:buClr>
                <a:schemeClr val="bg1">
                  <a:lumMod val="65000"/>
                </a:schemeClr>
              </a:buClr>
              <a:buSzPct val="90000"/>
              <a:buFont typeface="Arial" charset="0"/>
              <a:buChar char="•"/>
            </a:pP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Пример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: 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Вы хотите посмотреть что было записано в текстовом файле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646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12190" y="1659432"/>
            <a:ext cx="2841453" cy="2704224"/>
          </a:xfr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2016, EV3Lessons.com (last edit 12/14/2016)</a:t>
            </a:r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Загрузить файл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6884" y="1871661"/>
            <a:ext cx="4781216" cy="240416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09219" y="4583575"/>
            <a:ext cx="4247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Инструменты</a:t>
            </a:r>
            <a:r>
              <a:rPr lang="en-US" dirty="0"/>
              <a:t> </a:t>
            </a:r>
            <a:r>
              <a:rPr lang="en-US" dirty="0">
                <a:sym typeface="Wingdings"/>
              </a:rPr>
              <a:t> </a:t>
            </a:r>
            <a:r>
              <a:rPr lang="ru-RU" dirty="0">
                <a:sym typeface="Wingdings"/>
              </a:rPr>
              <a:t>Обозреватель памяти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556614" y="4583575"/>
            <a:ext cx="42473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Выберите папку проекта, в который вы хотите поместить файл и нажмите «загрузить»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8048974" y="3698112"/>
            <a:ext cx="775504" cy="266218"/>
          </a:xfrm>
          <a:prstGeom prst="roundRect">
            <a:avLst/>
          </a:prstGeom>
          <a:noFill/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5375729" y="2662567"/>
            <a:ext cx="1005069" cy="348977"/>
          </a:xfrm>
          <a:prstGeom prst="roundRect">
            <a:avLst/>
          </a:prstGeom>
          <a:noFill/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1012190" y="3039284"/>
            <a:ext cx="2841453" cy="245362"/>
          </a:xfrm>
          <a:prstGeom prst="roundRect">
            <a:avLst/>
          </a:prstGeom>
          <a:noFill/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2065868" y="1659432"/>
            <a:ext cx="846665" cy="172726"/>
          </a:xfrm>
          <a:prstGeom prst="roundRect">
            <a:avLst/>
          </a:prstGeom>
          <a:noFill/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21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2016, EV3Lessons.com (last edit 12/14/2016)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Загрузить файл продолжение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51684" y="1862743"/>
            <a:ext cx="4320908" cy="216871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46209" y="4268645"/>
            <a:ext cx="42473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Выберите файл на компьютере, который вы хотите добавить на </a:t>
            </a:r>
            <a:r>
              <a:rPr lang="ru-RU" dirty="0" err="1"/>
              <a:t>брик</a:t>
            </a:r>
            <a:r>
              <a:rPr lang="en-US" dirty="0"/>
              <a:t>.</a:t>
            </a:r>
            <a:r>
              <a:rPr lang="ru-RU" dirty="0"/>
              <a:t> В этом примере был выбран файл</a:t>
            </a:r>
            <a:r>
              <a:rPr lang="en-US" dirty="0"/>
              <a:t> </a:t>
            </a:r>
            <a:r>
              <a:rPr lang="en-US" dirty="0" err="1"/>
              <a:t>DisplayFile.rbf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59590" y="2868626"/>
            <a:ext cx="2603500" cy="40546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937186" y="4277131"/>
            <a:ext cx="39868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Теперь файл </a:t>
            </a:r>
            <a:r>
              <a:rPr lang="en-US" dirty="0" err="1"/>
              <a:t>DisplayFile.rbf</a:t>
            </a:r>
            <a:r>
              <a:rPr lang="en-US" dirty="0"/>
              <a:t> </a:t>
            </a:r>
            <a:r>
              <a:rPr lang="ru-RU" dirty="0"/>
              <a:t>на </a:t>
            </a:r>
            <a:r>
              <a:rPr lang="ru-RU" dirty="0" err="1"/>
              <a:t>брике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710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40588" y="1793473"/>
            <a:ext cx="4630242" cy="2323967"/>
          </a:xfrm>
          <a:prstGeom prst="rect">
            <a:avLst/>
          </a:prstGeom>
        </p:spPr>
      </p:pic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13808" y="1659432"/>
            <a:ext cx="2838216" cy="2704224"/>
          </a:xfr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2016, EV3Lessons.com (last edit 12/14/2016)</a:t>
            </a:r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Выгрузите файл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09219" y="4583575"/>
            <a:ext cx="4247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Инструменты</a:t>
            </a:r>
            <a:r>
              <a:rPr lang="en-US" dirty="0"/>
              <a:t> </a:t>
            </a:r>
            <a:r>
              <a:rPr lang="en-US" dirty="0">
                <a:sym typeface="Wingdings"/>
              </a:rPr>
              <a:t> </a:t>
            </a:r>
            <a:r>
              <a:rPr lang="ru-RU" dirty="0">
                <a:sym typeface="Wingdings"/>
              </a:rPr>
              <a:t>Обозреватель памяти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587388" y="4583575"/>
            <a:ext cx="42473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Выберите файл внутри папки на </a:t>
            </a:r>
            <a:r>
              <a:rPr lang="ru-RU" dirty="0" err="1"/>
              <a:t>брике</a:t>
            </a:r>
            <a:r>
              <a:rPr lang="ru-RU" dirty="0"/>
              <a:t>, который вы хотите выгрузить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7412268" y="3546658"/>
            <a:ext cx="775504" cy="266218"/>
          </a:xfrm>
          <a:prstGeom prst="roundRect">
            <a:avLst/>
          </a:prstGeom>
          <a:noFill/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5502684" y="2672845"/>
            <a:ext cx="1005069" cy="247058"/>
          </a:xfrm>
          <a:prstGeom prst="roundRect">
            <a:avLst/>
          </a:prstGeom>
          <a:noFill/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1013808" y="3039284"/>
            <a:ext cx="2838216" cy="252435"/>
          </a:xfrm>
          <a:prstGeom prst="roundRect">
            <a:avLst/>
          </a:prstGeom>
          <a:noFill/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2094966" y="1633076"/>
            <a:ext cx="752508" cy="199082"/>
          </a:xfrm>
          <a:prstGeom prst="roundRect">
            <a:avLst/>
          </a:prstGeom>
          <a:noFill/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764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2016, EV3Lessons.com (last edit 12/14/2016)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Выгрузите файл продолжение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448301" y="3291080"/>
            <a:ext cx="4247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Сохраните файл на ваш компьютер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9698" y="1779482"/>
            <a:ext cx="8408274" cy="1335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336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Этот урок создан </a:t>
            </a:r>
            <a:r>
              <a:rPr lang="en-US" dirty="0"/>
              <a:t>Sanjay </a:t>
            </a:r>
            <a:r>
              <a:rPr lang="en-US" dirty="0" err="1"/>
              <a:t>Seshan</a:t>
            </a:r>
            <a:r>
              <a:rPr lang="en-US" dirty="0"/>
              <a:t> </a:t>
            </a:r>
            <a:r>
              <a:rPr lang="ru-RU" dirty="0"/>
              <a:t>и </a:t>
            </a:r>
            <a:r>
              <a:rPr lang="en-US" dirty="0"/>
              <a:t>Arvind </a:t>
            </a:r>
            <a:r>
              <a:rPr lang="en-US" dirty="0" err="1"/>
              <a:t>Seshan</a:t>
            </a:r>
            <a:endParaRPr lang="en-US" dirty="0"/>
          </a:p>
          <a:p>
            <a:r>
              <a:rPr lang="ru-RU" dirty="0"/>
              <a:t>Больше уроков доступно на сайте  </a:t>
            </a:r>
            <a:r>
              <a:rPr lang="en-US" dirty="0"/>
              <a:t>mindlesson.ru </a:t>
            </a:r>
            <a:r>
              <a:rPr lang="ru-RU" dirty="0"/>
              <a:t>и </a:t>
            </a:r>
            <a:r>
              <a:rPr lang="en-US" dirty="0"/>
              <a:t>ev3lessons.com</a:t>
            </a:r>
            <a:endParaRPr lang="ru-RU" dirty="0"/>
          </a:p>
          <a:p>
            <a:r>
              <a:rPr lang="ru-RU" dirty="0"/>
              <a:t>Перевод осуществил: Абай Владимир</a:t>
            </a:r>
            <a:r>
              <a:rPr lang="en-US" dirty="0"/>
              <a:t>, abayvladimir@hotmail.com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2016, EV3Lessons.com (last edit 12/14/2016)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Благодарность</a:t>
            </a:r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199" y="5391957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2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33147" y="4315460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4395523"/>
      </p:ext>
    </p:extLst>
  </p:cSld>
  <p:clrMapOvr>
    <a:masterClrMapping/>
  </p:clrMapOvr>
</p:sld>
</file>

<file path=ppt/theme/theme1.xml><?xml version="1.0" encoding="utf-8"?>
<a:theme xmlns:a="http://schemas.openxmlformats.org/drawingml/2006/main" name="advanced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dvanced" id="{90896108-50DE-FE4A-B182-456CF756ABD8}" vid="{7A7CEA50-AD81-7D48-98DE-F95E5886FB3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advanced</Template>
  <TotalTime>4058</TotalTime>
  <Words>244</Words>
  <Application>Microsoft Office PowerPoint</Application>
  <PresentationFormat>Экран (4:3)</PresentationFormat>
  <Paragraphs>32</Paragraphs>
  <Slides>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Helvetica Neue</vt:lpstr>
      <vt:lpstr>Wingdings</vt:lpstr>
      <vt:lpstr>advanced</vt:lpstr>
      <vt:lpstr>Загрузка и выгрузка файлов</vt:lpstr>
      <vt:lpstr>Загрузка и выгрузка файлов</vt:lpstr>
      <vt:lpstr>Загрузить файл</vt:lpstr>
      <vt:lpstr>Загрузить файл продолжение</vt:lpstr>
      <vt:lpstr>Выгрузите файл</vt:lpstr>
      <vt:lpstr>Выгрузите файл продолжение</vt:lpstr>
      <vt:lpstr>Благодарность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Stall Detection</dc:title>
  <cp:lastModifiedBy>Vladimir Abay</cp:lastModifiedBy>
  <cp:revision>59</cp:revision>
  <cp:lastPrinted>2016-12-14T13:26:28Z</cp:lastPrinted>
  <dcterms:created xsi:type="dcterms:W3CDTF">2014-10-28T21:59:38Z</dcterms:created>
  <dcterms:modified xsi:type="dcterms:W3CDTF">2019-06-24T15:03:18Z</dcterms:modified>
</cp:coreProperties>
</file>