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5" r:id="rId3"/>
    <p:sldId id="276" r:id="rId4"/>
    <p:sldId id="277" r:id="rId5"/>
    <p:sldId id="278" r:id="rId6"/>
    <p:sldId id="287" r:id="rId7"/>
    <p:sldId id="288" r:id="rId8"/>
    <p:sldId id="280" r:id="rId9"/>
    <p:sldId id="281" r:id="rId10"/>
    <p:sldId id="282" r:id="rId11"/>
    <p:sldId id="289" r:id="rId12"/>
    <p:sldId id="283" r:id="rId13"/>
    <p:sldId id="284" r:id="rId14"/>
    <p:sldId id="286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0" autoAdjust="0"/>
    <p:restoredTop sz="94613"/>
  </p:normalViewPr>
  <p:slideViewPr>
    <p:cSldViewPr snapToGrid="0" snapToObjects="1">
      <p:cViewPr>
        <p:scale>
          <a:sx n="111" d="100"/>
          <a:sy n="111" d="100"/>
        </p:scale>
        <p:origin x="1854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1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1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DB9D-3836-144E-BB56-D5DB1366D949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ПРОДВИНУТЫЙ УРОВЕНЬ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9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F703-95DC-C54F-BAD8-9721DDD85556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039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98E-6D46-0A49-9A0E-92D4EBAAC09F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668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B61A-AE22-2A48-9016-457AD10A335B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294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D18-8B0C-8648-AE1D-C4ED1CEBE4D2}" type="datetime1">
              <a:rPr lang="en-US" smtClean="0"/>
              <a:t>6/14/2019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88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F04A-391E-1C45-A782-74E0EE146930}" type="datetime1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2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132-F2B8-5A4C-9719-FA897991C587}" type="datetime1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3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E8C-443C-1449-8A5E-6A8598E133F8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12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7D83C772-FFFC-4244-B447-9423FACF929D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673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B61A-AE22-2A48-9016-457AD10A335B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254768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4D3B61A-AE22-2A48-9016-457AD10A335B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2015 EV3Lessons.com, Last edit 4/5/2015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</p:sldLayoutIdLst>
  <p:hf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4.png"/><Relationship Id="rId5" Type="http://schemas.microsoft.com/office/2007/relationships/media" Target="../media/media3.mp4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ideo" Target="../media/media8.mp4"/><Relationship Id="rId13" Type="http://schemas.openxmlformats.org/officeDocument/2006/relationships/image" Target="../media/image9.png"/><Relationship Id="rId3" Type="http://schemas.microsoft.com/office/2007/relationships/media" Target="../media/media6.mp4"/><Relationship Id="rId7" Type="http://schemas.microsoft.com/office/2007/relationships/media" Target="../media/media8.mp4"/><Relationship Id="rId12" Type="http://schemas.openxmlformats.org/officeDocument/2006/relationships/image" Target="../media/image8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video" Target="../media/media7.mp4"/><Relationship Id="rId11" Type="http://schemas.openxmlformats.org/officeDocument/2006/relationships/image" Target="../media/image7.png"/><Relationship Id="rId5" Type="http://schemas.microsoft.com/office/2007/relationships/media" Target="../media/media7.mp4"/><Relationship Id="rId10" Type="http://schemas.openxmlformats.org/officeDocument/2006/relationships/notesSlide" Target="../notesSlides/notesSlide2.xml"/><Relationship Id="rId4" Type="http://schemas.openxmlformats.org/officeDocument/2006/relationships/video" Target="../media/media6.mp4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Пропорциональная езда по линии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Решение</a:t>
            </a:r>
            <a:r>
              <a:rPr lang="en-US" sz="3600" dirty="0"/>
              <a:t> 3: </a:t>
            </a:r>
            <a:r>
              <a:rPr lang="ru-RU" sz="3600" dirty="0"/>
              <a:t>3-ех ступенчатая езда по линии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333863"/>
            <a:ext cx="9143999" cy="50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852" y="1659818"/>
            <a:ext cx="8490294" cy="46788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Испытание </a:t>
            </a:r>
            <a:r>
              <a:rPr lang="en-US" dirty="0">
                <a:solidFill>
                  <a:srgbClr val="FF0000"/>
                </a:solidFill>
              </a:rPr>
              <a:t>4: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Напишите программу пропорциональной езды по линии, которая изменяет угол поворота в зависимости от расстояния до линии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Псевдокод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Сбросить </a:t>
            </a:r>
            <a:r>
              <a:rPr lang="ru-RU" dirty="0" err="1"/>
              <a:t>энкодер</a:t>
            </a:r>
            <a:r>
              <a:rPr lang="en-US" dirty="0"/>
              <a:t> (</a:t>
            </a:r>
            <a:r>
              <a:rPr lang="ru-RU" dirty="0"/>
              <a:t>только при езде на определенное расстояние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Вычислить ошибку</a:t>
            </a:r>
            <a:r>
              <a:rPr lang="en-US" dirty="0"/>
              <a:t> = </a:t>
            </a:r>
            <a:r>
              <a:rPr lang="ru-RU" dirty="0"/>
              <a:t>Расстояние до линии</a:t>
            </a:r>
            <a:r>
              <a:rPr lang="en-US" dirty="0"/>
              <a:t> = (</a:t>
            </a:r>
            <a:r>
              <a:rPr lang="ru-RU" dirty="0"/>
              <a:t>Показания датчика цвета </a:t>
            </a:r>
            <a:r>
              <a:rPr lang="en-US" dirty="0"/>
              <a:t>– </a:t>
            </a:r>
            <a:r>
              <a:rPr lang="ru-RU" dirty="0"/>
              <a:t>целевое показание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Масштабируем ошибку, чтобы определить объём поправки (управляющего воздействия)</a:t>
            </a:r>
            <a:r>
              <a:rPr lang="en-US" dirty="0"/>
              <a:t>. </a:t>
            </a:r>
            <a:r>
              <a:rPr lang="ru-RU" dirty="0"/>
              <a:t>Масштабирование настроить с помощью коэффициента пропорциональности, для плавной езды.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Используем поправку как угол поворота в рулевом управлении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Испытание</a:t>
            </a:r>
            <a:r>
              <a:rPr lang="en-US" sz="3200" dirty="0"/>
              <a:t> 4:</a:t>
            </a:r>
            <a:r>
              <a:rPr lang="ru-RU" sz="3200" dirty="0"/>
              <a:t> Пропорциональная езда по линии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680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Решение</a:t>
            </a:r>
            <a:r>
              <a:rPr lang="en-US" sz="3600" dirty="0"/>
              <a:t>: </a:t>
            </a:r>
            <a:r>
              <a:rPr lang="ru-RU" sz="3600" dirty="0"/>
              <a:t>пропорциональная езда по линии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22126"/>
            <a:ext cx="9143999" cy="41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1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 получите результаты лучше</a:t>
            </a:r>
            <a:endParaRPr lang="en-US" dirty="0"/>
          </a:p>
          <a:p>
            <a:r>
              <a:rPr lang="en-US" dirty="0"/>
              <a:t>….</a:t>
            </a:r>
            <a:r>
              <a:rPr lang="ru-RU" dirty="0"/>
              <a:t>если датчики цвета блики к земле (0,5 см)</a:t>
            </a:r>
            <a:endParaRPr lang="en-US" dirty="0"/>
          </a:p>
          <a:p>
            <a:r>
              <a:rPr lang="en-US" dirty="0"/>
              <a:t>….</a:t>
            </a:r>
            <a:r>
              <a:rPr lang="ru-RU" dirty="0"/>
              <a:t>если вы </a:t>
            </a:r>
            <a:r>
              <a:rPr lang="ru-RU" dirty="0" err="1"/>
              <a:t>откалибруетесь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Подсказки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2610" y="1954753"/>
            <a:ext cx="4230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Плавная езда по линии</a:t>
            </a:r>
            <a:endParaRPr lang="en-US" b="1" u="sng" dirty="0"/>
          </a:p>
          <a:p>
            <a:r>
              <a:rPr lang="en-US" dirty="0"/>
              <a:t>+</a:t>
            </a:r>
          </a:p>
          <a:p>
            <a:r>
              <a:rPr lang="en-US" dirty="0"/>
              <a:t>+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8" y="1954753"/>
            <a:ext cx="3684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Простая езда по лини</a:t>
            </a:r>
            <a:endParaRPr lang="en-US" b="1" u="sng" dirty="0"/>
          </a:p>
          <a:p>
            <a:r>
              <a:rPr lang="en-US" dirty="0"/>
              <a:t>+</a:t>
            </a:r>
          </a:p>
          <a:p>
            <a:r>
              <a:rPr lang="en-US" dirty="0"/>
              <a:t>+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2610" y="3785657"/>
            <a:ext cx="4230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Пропорциональная езда по линии</a:t>
            </a:r>
            <a:endParaRPr lang="en-US" b="1" u="sng" dirty="0"/>
          </a:p>
          <a:p>
            <a:r>
              <a:rPr lang="en-US" dirty="0"/>
              <a:t>+</a:t>
            </a:r>
          </a:p>
          <a:p>
            <a:r>
              <a:rPr lang="en-US" dirty="0"/>
              <a:t>+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98" y="3827398"/>
            <a:ext cx="3684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3-х ступенчатая езда по линии</a:t>
            </a:r>
            <a:endParaRPr lang="en-US" b="1" u="sng" dirty="0"/>
          </a:p>
          <a:p>
            <a:r>
              <a:rPr lang="en-US" dirty="0"/>
              <a:t>+</a:t>
            </a:r>
          </a:p>
          <a:p>
            <a:r>
              <a:rPr lang="en-US" dirty="0"/>
              <a:t>+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198" y="5436545"/>
            <a:ext cx="824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Заполните плюсы и минусы всех вариантов езды по линии</a:t>
            </a:r>
            <a:r>
              <a:rPr lang="en-US" dirty="0"/>
              <a:t>. </a:t>
            </a:r>
            <a:r>
              <a:rPr lang="ru-RU" dirty="0"/>
              <a:t>Подумайте езда по линии удобна для прямых линий или кривых? Будет ли сильно шататься робот?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1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Этот урок создан </a:t>
            </a:r>
            <a:r>
              <a:rPr lang="en-US" dirty="0"/>
              <a:t>Sanjay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доступно на сайте  </a:t>
            </a:r>
            <a:r>
              <a:rPr lang="en-US" dirty="0"/>
              <a:t>mindlesson.ru </a:t>
            </a:r>
            <a:r>
              <a:rPr lang="ru-RU" dirty="0"/>
              <a:t>и </a:t>
            </a:r>
            <a:r>
              <a:rPr lang="en-US" dirty="0"/>
              <a:t>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Оценим и сравним разные способы езды по линии</a:t>
            </a:r>
            <a:endParaRPr lang="en-US" dirty="0"/>
          </a:p>
          <a:p>
            <a:r>
              <a:rPr lang="ru-RU" dirty="0"/>
              <a:t>Изучим концепцию</a:t>
            </a:r>
            <a:r>
              <a:rPr lang="en-US" dirty="0"/>
              <a:t> “</a:t>
            </a:r>
            <a:r>
              <a:rPr lang="ru-RU" dirty="0"/>
              <a:t>пропорциональности</a:t>
            </a:r>
            <a:r>
              <a:rPr lang="en-US" dirty="0"/>
              <a:t>”</a:t>
            </a:r>
            <a:r>
              <a:rPr lang="ru-RU" dirty="0"/>
              <a:t>, чтобы создать пропорциональную езду по линии</a:t>
            </a:r>
          </a:p>
          <a:p>
            <a:pPr marL="0" indent="0">
              <a:buNone/>
            </a:pPr>
            <a:endParaRPr lang="en-US" dirty="0"/>
          </a:p>
          <a:p>
            <a:r>
              <a:rPr lang="ru-RU" dirty="0" err="1"/>
              <a:t>Пререквизиты</a:t>
            </a:r>
            <a:r>
              <a:rPr lang="en-US" dirty="0"/>
              <a:t>: </a:t>
            </a:r>
            <a:r>
              <a:rPr lang="ru-RU" dirty="0"/>
              <a:t>Основы езды по линии</a:t>
            </a:r>
            <a:r>
              <a:rPr lang="en-US" dirty="0"/>
              <a:t>, </a:t>
            </a:r>
            <a:r>
              <a:rPr lang="ru-RU" dirty="0"/>
              <a:t>Езда по цветной линии</a:t>
            </a:r>
            <a:r>
              <a:rPr lang="en-US" dirty="0"/>
              <a:t>, </a:t>
            </a:r>
            <a:r>
              <a:rPr lang="ru-RU" dirty="0"/>
              <a:t>Калибровка датчика цвета</a:t>
            </a:r>
            <a:r>
              <a:rPr lang="en-US" dirty="0"/>
              <a:t>, </a:t>
            </a:r>
            <a:r>
              <a:rPr lang="ru-RU" dirty="0"/>
              <a:t>Знакомство с пропорциональным регулятором</a:t>
            </a:r>
            <a:r>
              <a:rPr lang="en-US" dirty="0"/>
              <a:t>, </a:t>
            </a:r>
            <a:r>
              <a:rPr lang="ru-RU" dirty="0"/>
              <a:t>Блоки математики</a:t>
            </a:r>
            <a:r>
              <a:rPr lang="en-US" dirty="0"/>
              <a:t>, </a:t>
            </a:r>
            <a:r>
              <a:rPr lang="ru-RU" dirty="0"/>
              <a:t>Шины данных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0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Разные программы в разных ситуациях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72610" y="1931013"/>
            <a:ext cx="4230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Плавная езда по линии</a:t>
            </a:r>
            <a:endParaRPr lang="en-US" b="1" u="sng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Почти тоже самое, что и простая езда по линии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Повороты менее резкие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Проблемы с крутыми поворотами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Хорошо для новичков </a:t>
            </a:r>
            <a:r>
              <a:rPr lang="en-US" dirty="0">
                <a:sym typeface="Wingdings"/>
              </a:rPr>
              <a:t> </a:t>
            </a:r>
            <a:r>
              <a:rPr lang="ru-RU" dirty="0">
                <a:sym typeface="Wingdings"/>
              </a:rPr>
              <a:t>нужно знать циклы и переключатель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98" y="1931013"/>
            <a:ext cx="3684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Простая езда по линии</a:t>
            </a:r>
            <a:endParaRPr lang="en-US" b="1" u="sng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Самая базовая езда по линии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Сильно шатается из-за крутых поворотов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Хорошо для новичков </a:t>
            </a:r>
            <a:r>
              <a:rPr lang="en-US" dirty="0">
                <a:sym typeface="Wingdings"/>
              </a:rPr>
              <a:t> </a:t>
            </a:r>
            <a:r>
              <a:rPr lang="ru-RU" dirty="0">
                <a:sym typeface="Wingdings"/>
              </a:rPr>
              <a:t>нужно знать циклы и переключатель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72610" y="3761917"/>
            <a:ext cx="4230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Пропорциональная езда по линии</a:t>
            </a:r>
            <a:endParaRPr lang="en-US" b="1" u="sng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Использует П-регулятор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Делает пропорциональные повороты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Работает хорошо на прямых и крутых поворотах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Хорошо для продолжающих и продвинутых команд</a:t>
            </a:r>
            <a:r>
              <a:rPr lang="en-US" dirty="0">
                <a:sym typeface="Wingdings"/>
              </a:rPr>
              <a:t> </a:t>
            </a:r>
            <a:r>
              <a:rPr lang="ru-RU" dirty="0">
                <a:sym typeface="Wingdings"/>
              </a:rPr>
              <a:t>нужно знать блоки математики и шины данных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198" y="3761917"/>
            <a:ext cx="3684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3-х ступенчатая езда по линии</a:t>
            </a:r>
            <a:endParaRPr lang="en-US" b="1" u="sng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Лучшая для прямых участков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Мы не рекомендуем к использованию.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Нужно знать вложенные переключатели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698" y="6032148"/>
            <a:ext cx="865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Посмотрите видео на следующих 2-ух слайдах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22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Кривая линия</a:t>
            </a:r>
            <a:r>
              <a:rPr lang="en-US" dirty="0"/>
              <a:t>: </a:t>
            </a:r>
            <a:r>
              <a:rPr lang="ru-RU" dirty="0"/>
              <a:t>смотрите видео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83421" y="1726423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Плавная езда по линии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1260" y="1657197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Простая езда по линии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5149" y="4037648"/>
            <a:ext cx="375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Пропорциональная езда по линии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636" y="4047819"/>
            <a:ext cx="334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3-х ступенчатая езда по линии</a:t>
            </a:r>
            <a:endParaRPr lang="ru-RU" dirty="0"/>
          </a:p>
        </p:txBody>
      </p:sp>
      <p:pic>
        <p:nvPicPr>
          <p:cNvPr id="15" name="IMG_014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6200000">
            <a:off x="5589070" y="1267946"/>
            <a:ext cx="2023315" cy="3591094"/>
          </a:xfrm>
          <a:prstGeom prst="rect">
            <a:avLst/>
          </a:prstGeom>
        </p:spPr>
      </p:pic>
      <p:pic>
        <p:nvPicPr>
          <p:cNvPr id="16" name="IMG_0149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16200000">
            <a:off x="1442233" y="1245129"/>
            <a:ext cx="2019046" cy="3583516"/>
          </a:xfrm>
          <a:prstGeom prst="rect">
            <a:avLst/>
          </a:prstGeom>
        </p:spPr>
      </p:pic>
      <p:pic>
        <p:nvPicPr>
          <p:cNvPr id="17" name="IMG_0138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16200000">
            <a:off x="5623984" y="3686537"/>
            <a:ext cx="2023316" cy="3591094"/>
          </a:xfrm>
          <a:prstGeom prst="rect">
            <a:avLst/>
          </a:prstGeom>
        </p:spPr>
      </p:pic>
      <p:pic>
        <p:nvPicPr>
          <p:cNvPr id="18" name="IMG_0143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 rot="16200000">
            <a:off x="1471396" y="3688952"/>
            <a:ext cx="2039251" cy="36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7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48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376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7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Прямая линия</a:t>
            </a:r>
            <a:r>
              <a:rPr lang="en-US" dirty="0"/>
              <a:t>: </a:t>
            </a:r>
            <a:r>
              <a:rPr lang="ru-RU" dirty="0"/>
              <a:t>смотрите видео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IMG_013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16200000">
            <a:off x="5686096" y="3707135"/>
            <a:ext cx="2177097" cy="3864034"/>
          </a:xfrm>
          <a:prstGeom prst="rect">
            <a:avLst/>
          </a:prstGeom>
        </p:spPr>
      </p:pic>
      <p:pic>
        <p:nvPicPr>
          <p:cNvPr id="5" name="IMG_0145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16200000">
            <a:off x="1318955" y="3692836"/>
            <a:ext cx="2214004" cy="3929539"/>
          </a:xfrm>
          <a:prstGeom prst="rect">
            <a:avLst/>
          </a:prstGeom>
        </p:spPr>
      </p:pic>
      <p:pic>
        <p:nvPicPr>
          <p:cNvPr id="6" name="IMG_0147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72815" y="1978929"/>
            <a:ext cx="3929859" cy="2214005"/>
          </a:xfrm>
          <a:prstGeom prst="rect">
            <a:avLst/>
          </a:prstGeom>
        </p:spPr>
      </p:pic>
      <p:pic>
        <p:nvPicPr>
          <p:cNvPr id="7" name="IMG_0150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 rot="16200000">
            <a:off x="1314967" y="1121164"/>
            <a:ext cx="2214002" cy="39295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84872F-E1EA-4DB4-8013-2457E9245BCD}"/>
              </a:ext>
            </a:extLst>
          </p:cNvPr>
          <p:cNvSpPr txBox="1"/>
          <p:nvPr/>
        </p:nvSpPr>
        <p:spPr>
          <a:xfrm>
            <a:off x="5383421" y="1657197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Плавная езда по линии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B88689-6403-4F15-8DEE-FD555F8F1484}"/>
              </a:ext>
            </a:extLst>
          </p:cNvPr>
          <p:cNvSpPr txBox="1"/>
          <p:nvPr/>
        </p:nvSpPr>
        <p:spPr>
          <a:xfrm>
            <a:off x="991260" y="1657197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Простая езда по линии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3B9971-A9D2-425D-920A-F95DC0B1ABE8}"/>
              </a:ext>
            </a:extLst>
          </p:cNvPr>
          <p:cNvSpPr txBox="1"/>
          <p:nvPr/>
        </p:nvSpPr>
        <p:spPr>
          <a:xfrm>
            <a:off x="4725149" y="4187103"/>
            <a:ext cx="375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Пропорциональная езда по линии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0EF610-6662-4F6E-81A2-137351F64FE7}"/>
              </a:ext>
            </a:extLst>
          </p:cNvPr>
          <p:cNvSpPr txBox="1"/>
          <p:nvPr/>
        </p:nvSpPr>
        <p:spPr>
          <a:xfrm>
            <a:off x="746636" y="4163920"/>
            <a:ext cx="334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3-х ступенчатая езда по линии</a:t>
            </a:r>
          </a:p>
        </p:txBody>
      </p:sp>
    </p:spTree>
    <p:extLst>
      <p:ext uri="{BB962C8B-B14F-4D97-AF65-F5344CB8AC3E}">
        <p14:creationId xmlns:p14="http://schemas.microsoft.com/office/powerpoint/2010/main" val="41560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3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1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42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57" y="2133600"/>
            <a:ext cx="8490294" cy="3992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Испытание</a:t>
            </a:r>
            <a:r>
              <a:rPr lang="en-US" dirty="0">
                <a:solidFill>
                  <a:srgbClr val="FF0000"/>
                </a:solidFill>
              </a:rPr>
              <a:t> 1: </a:t>
            </a:r>
            <a:r>
              <a:rPr lang="ru-RU" dirty="0"/>
              <a:t>Напишите простую езду по линии</a:t>
            </a:r>
            <a:r>
              <a:rPr lang="en-US" dirty="0"/>
              <a:t>? </a:t>
            </a:r>
            <a:r>
              <a:rPr lang="ru-RU" dirty="0"/>
              <a:t>Подсказка</a:t>
            </a:r>
            <a:r>
              <a:rPr lang="en-US" dirty="0"/>
              <a:t>: </a:t>
            </a:r>
            <a:r>
              <a:rPr lang="ru-RU" dirty="0"/>
              <a:t>обратитесь к уроку Начинающий уровень: простая езда по линии</a:t>
            </a:r>
            <a:endParaRPr lang="en-US" dirty="0"/>
          </a:p>
          <a:p>
            <a:r>
              <a:rPr lang="ru-RU" dirty="0">
                <a:solidFill>
                  <a:srgbClr val="FF0000"/>
                </a:solidFill>
              </a:rPr>
              <a:t>Испытание</a:t>
            </a:r>
            <a:r>
              <a:rPr lang="en-US" dirty="0">
                <a:solidFill>
                  <a:srgbClr val="FF0000"/>
                </a:solidFill>
              </a:rPr>
              <a:t> 2: </a:t>
            </a:r>
            <a:r>
              <a:rPr lang="ru-RU" dirty="0"/>
              <a:t>Напишите плавную езду по линии</a:t>
            </a:r>
            <a:r>
              <a:rPr lang="en-US" dirty="0"/>
              <a:t>? </a:t>
            </a:r>
            <a:r>
              <a:rPr lang="ru-RU" dirty="0"/>
              <a:t>Подсказка</a:t>
            </a:r>
            <a:r>
              <a:rPr lang="en-US" dirty="0"/>
              <a:t>: </a:t>
            </a:r>
            <a:r>
              <a:rPr lang="ru-RU" dirty="0"/>
              <a:t>измените параметр поворота в простой езде по линии</a:t>
            </a:r>
            <a:r>
              <a:rPr lang="en-US" dirty="0"/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Испытание </a:t>
            </a:r>
            <a:r>
              <a:rPr lang="en-US" dirty="0">
                <a:solidFill>
                  <a:srgbClr val="FF0000"/>
                </a:solidFill>
              </a:rPr>
              <a:t>3: </a:t>
            </a:r>
            <a:r>
              <a:rPr lang="ru-RU" dirty="0"/>
              <a:t>Напишите 3-ех ступенчатую езду по линии, где робот едет в 3 направления</a:t>
            </a:r>
            <a:r>
              <a:rPr lang="en-US" dirty="0"/>
              <a:t> (</a:t>
            </a:r>
            <a:r>
              <a:rPr lang="ru-RU" dirty="0"/>
              <a:t>налево</a:t>
            </a:r>
            <a:r>
              <a:rPr lang="en-US" dirty="0"/>
              <a:t>, </a:t>
            </a:r>
            <a:r>
              <a:rPr lang="ru-RU" dirty="0"/>
              <a:t>направо или прямо</a:t>
            </a:r>
            <a:r>
              <a:rPr lang="en-US" dirty="0"/>
              <a:t>) </a:t>
            </a:r>
            <a:r>
              <a:rPr lang="ru-RU" dirty="0"/>
              <a:t>основываясь на показаниях датчика цвета</a:t>
            </a:r>
            <a:r>
              <a:rPr lang="en-US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Испытание езды по линии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Калибровка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Программы используют датчик света в режиме уровня отраженного света</a:t>
            </a:r>
          </a:p>
          <a:p>
            <a:pPr lvl="1"/>
            <a:r>
              <a:rPr lang="ru-RU" dirty="0"/>
              <a:t>Вам понадобится откалибровать ваши датчики</a:t>
            </a:r>
            <a:r>
              <a:rPr lang="en-US" dirty="0"/>
              <a:t>.</a:t>
            </a:r>
          </a:p>
          <a:p>
            <a:pPr lvl="1"/>
            <a:r>
              <a:rPr lang="ru-RU" dirty="0"/>
              <a:t>Обратитесь к продолжающему уровню: калибровка датчика цвета</a:t>
            </a:r>
            <a:endParaRPr lang="en-US" dirty="0"/>
          </a:p>
          <a:p>
            <a:r>
              <a:rPr lang="ru-RU" dirty="0"/>
              <a:t>Порты</a:t>
            </a:r>
            <a:r>
              <a:rPr lang="en-US" dirty="0"/>
              <a:t>: </a:t>
            </a:r>
          </a:p>
          <a:p>
            <a:pPr lvl="1"/>
            <a:r>
              <a:rPr lang="ru-RU" dirty="0"/>
              <a:t>Датчик цвета подключен к 3 порту</a:t>
            </a:r>
            <a:r>
              <a:rPr lang="en-US" dirty="0"/>
              <a:t>.  </a:t>
            </a:r>
          </a:p>
          <a:p>
            <a:pPr lvl="1"/>
            <a:r>
              <a:rPr lang="ru-RU" dirty="0"/>
              <a:t>Измените под свою сборку</a:t>
            </a:r>
            <a:r>
              <a:rPr lang="en-US" dirty="0"/>
              <a:t>. </a:t>
            </a:r>
          </a:p>
          <a:p>
            <a:r>
              <a:rPr lang="ru-RU" dirty="0"/>
              <a:t>По какому краю линии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Обратите внимание на какой край линии написана программа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Заметка к решениям: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9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Решение</a:t>
            </a:r>
            <a:r>
              <a:rPr lang="en-US" dirty="0"/>
              <a:t> 1: </a:t>
            </a:r>
            <a:r>
              <a:rPr lang="ru-RU" dirty="0"/>
              <a:t>Простая езда по линии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98" y="1539383"/>
            <a:ext cx="8728838" cy="46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Решение</a:t>
            </a:r>
            <a:r>
              <a:rPr lang="en-US" dirty="0"/>
              <a:t> 2: </a:t>
            </a:r>
            <a:r>
              <a:rPr lang="ru-RU" dirty="0"/>
              <a:t>Плавная езда по линии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4/5/2015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62" y="1564105"/>
            <a:ext cx="8480477" cy="500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8129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</Template>
  <TotalTime>3076</TotalTime>
  <Words>717</Words>
  <Application>Microsoft Office PowerPoint</Application>
  <PresentationFormat>Экран (4:3)</PresentationFormat>
  <Paragraphs>125</Paragraphs>
  <Slides>15</Slides>
  <Notes>4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 Neue</vt:lpstr>
      <vt:lpstr>Wingdings</vt:lpstr>
      <vt:lpstr>advanced</vt:lpstr>
      <vt:lpstr>Пропорциональная езда по линии</vt:lpstr>
      <vt:lpstr>На этом занятии</vt:lpstr>
      <vt:lpstr>Разные программы в разных ситуациях</vt:lpstr>
      <vt:lpstr>Кривая линия: смотрите видео</vt:lpstr>
      <vt:lpstr>Прямая линия: смотрите видео</vt:lpstr>
      <vt:lpstr>Испытание езды по линии</vt:lpstr>
      <vt:lpstr>Заметка к решениям:</vt:lpstr>
      <vt:lpstr>Решение 1: Простая езда по линии</vt:lpstr>
      <vt:lpstr>Решение 2: Плавная езда по линии</vt:lpstr>
      <vt:lpstr>Решение 3: 3-ех ступенчатая езда по линии</vt:lpstr>
      <vt:lpstr>Испытание 4: Пропорциональная езда по линии</vt:lpstr>
      <vt:lpstr>Решение: пропорциональная езда по линии</vt:lpstr>
      <vt:lpstr>Подсказки</vt:lpstr>
      <vt:lpstr>Обсуждение</vt:lpstr>
      <vt:lpstr>Благодарность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Followers: Basic to Proportional</dc:title>
  <dc:creator>Sanjay Seshan</dc:creator>
  <cp:lastModifiedBy>Vladimir Abay</cp:lastModifiedBy>
  <cp:revision>153</cp:revision>
  <cp:lastPrinted>2015-11-15T16:45:50Z</cp:lastPrinted>
  <dcterms:created xsi:type="dcterms:W3CDTF">2014-10-28T21:59:38Z</dcterms:created>
  <dcterms:modified xsi:type="dcterms:W3CDTF">2019-06-14T17:04:21Z</dcterms:modified>
</cp:coreProperties>
</file>