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412" r:id="rId3"/>
    <p:sldId id="405" r:id="rId4"/>
    <p:sldId id="411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76" r:id="rId14"/>
    <p:sldId id="409" r:id="rId15"/>
    <p:sldId id="410" r:id="rId16"/>
    <p:sldId id="377" r:id="rId17"/>
    <p:sldId id="408" r:id="rId18"/>
    <p:sldId id="42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/>
    <p:restoredTop sz="96271" autoAdjust="0"/>
  </p:normalViewPr>
  <p:slideViewPr>
    <p:cSldViewPr snapToGrid="0" snapToObjects="1">
      <p:cViewPr varScale="1">
        <p:scale>
          <a:sx n="79" d="100"/>
          <a:sy n="79" d="100"/>
        </p:scale>
        <p:origin x="114" y="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68ED-6BCC-6948-B7C3-6D87A88F1303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13670" y="-13853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014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699E-EFFE-ED42-84A4-FC5C156ADCE3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DB7C-AD56-D547-9B28-69FD6EE94796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E98-F18B-E842-B0CD-F591BA22E084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C0F2-CFD7-E04D-9A8C-E2C03D5A60F4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E5CB-9C73-AD4F-8CE6-AD079CF3363B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6E11-41CF-1F4F-90EF-A3EE95E44AAD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C32F-8F87-C640-A07B-CB0BC1F52B41}" type="datetime1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BC8-62FE-4440-836B-EA80C357A52E}" type="datetime1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CD0F-3C94-6C4A-A5BC-0D5B3965852D}" type="datetime1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0C37-929D-D942-898C-1844D4DA9B07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4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7E1E-3116-4A4F-8EE4-2B3AEE33CD0B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7DF-5057-8D4D-B2CA-6D893F346F02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95E-E309-314D-9ECF-8EE000527A20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8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C075-F4CB-EA4D-A9EA-ED164EAD2093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366D-F2C7-9D49-A4B7-D4B2C93F0777}" type="datetime1">
              <a:rPr lang="en-US" smtClean="0"/>
              <a:t>5/5/2019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AB31-3008-9747-895E-0F20D764CA06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34EF-F4C5-244D-BF60-AC7EA87AEF8A}" type="datetime1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2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1841-2C34-8244-9230-9FA49FC7A11C}" type="datetime1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DBCF-2037-2A42-8B68-4B17AB1BF391}" type="datetime1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0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2E2A-4CFD-554C-B013-A8424A5CD323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6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ABBF-DCD6-6B44-823C-537872FEE131}" type="datetime1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3CE7C84-186E-9042-BA1C-9EEBB2CCE57B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7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6063-AA35-9748-A665-46A0504A1B5C}" type="datetime1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 Line Follower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Уроки программирования для новичков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Испытание 1 езда по линии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826974"/>
            <a:ext cx="6282021" cy="383893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Шаг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ru-RU" dirty="0"/>
              <a:t>Напишите программу, которая следует по правому краю линии</a:t>
            </a:r>
            <a:r>
              <a:rPr lang="en-US" dirty="0"/>
              <a:t>.</a:t>
            </a:r>
          </a:p>
          <a:p>
            <a:r>
              <a:rPr lang="ru-RU" dirty="0"/>
              <a:t>Подсказка</a:t>
            </a:r>
            <a:r>
              <a:rPr lang="en-US" dirty="0"/>
              <a:t>: </a:t>
            </a:r>
            <a:r>
              <a:rPr lang="ru-RU" dirty="0"/>
              <a:t>Если робот видит черный – поворот направо</a:t>
            </a:r>
            <a:r>
              <a:rPr lang="en-US" dirty="0"/>
              <a:t>. </a:t>
            </a:r>
            <a:r>
              <a:rPr lang="ru-RU" dirty="0"/>
              <a:t>Если белый – поворот влево</a:t>
            </a:r>
            <a:r>
              <a:rPr lang="en-US" dirty="0"/>
              <a:t>. </a:t>
            </a:r>
            <a:r>
              <a:rPr lang="ru-RU" dirty="0"/>
              <a:t>Используйте циклы и переключатели</a:t>
            </a:r>
            <a:r>
              <a:rPr lang="en-US" dirty="0"/>
              <a:t>!</a:t>
            </a:r>
          </a:p>
          <a:p>
            <a:r>
              <a:rPr lang="ru-RU" dirty="0">
                <a:solidFill>
                  <a:srgbClr val="FF0000"/>
                </a:solidFill>
              </a:rPr>
              <a:t>Шаг</a:t>
            </a:r>
            <a:r>
              <a:rPr lang="en-US" dirty="0">
                <a:solidFill>
                  <a:srgbClr val="FF0000"/>
                </a:solidFill>
              </a:rPr>
              <a:t> 2: </a:t>
            </a:r>
            <a:r>
              <a:rPr lang="ru-RU" dirty="0"/>
              <a:t>Попробуйте на разных линиях</a:t>
            </a:r>
            <a:r>
              <a:rPr lang="en-US" dirty="0"/>
              <a:t>.</a:t>
            </a:r>
          </a:p>
          <a:p>
            <a:r>
              <a:rPr lang="ru-RU" sz="2400" dirty="0">
                <a:solidFill>
                  <a:srgbClr val="0000FF"/>
                </a:solidFill>
              </a:rPr>
              <a:t>Вел ли себя ездок по линии одинаково на прямых и кривых линиях</a:t>
            </a:r>
            <a:r>
              <a:rPr lang="en-US" sz="2400" dirty="0">
                <a:solidFill>
                  <a:srgbClr val="0000FF"/>
                </a:solidFill>
              </a:rPr>
              <a:t>?</a:t>
            </a:r>
          </a:p>
          <a:p>
            <a:r>
              <a:rPr lang="ru-RU" dirty="0">
                <a:solidFill>
                  <a:srgbClr val="FF0000"/>
                </a:solidFill>
              </a:rPr>
              <a:t>Шаг</a:t>
            </a:r>
            <a:r>
              <a:rPr lang="en-US" dirty="0">
                <a:solidFill>
                  <a:srgbClr val="FF0000"/>
                </a:solidFill>
              </a:rPr>
              <a:t> 3: </a:t>
            </a:r>
            <a:r>
              <a:rPr lang="ru-RU" dirty="0"/>
              <a:t>Если нет, замените поворот </a:t>
            </a:r>
            <a:r>
              <a:rPr lang="en-US" dirty="0"/>
              <a:t>= 50</a:t>
            </a:r>
            <a:r>
              <a:rPr lang="ru-RU" dirty="0"/>
              <a:t> на значения поменьше</a:t>
            </a:r>
            <a:r>
              <a:rPr lang="en-US" dirty="0"/>
              <a:t>. </a:t>
            </a:r>
          </a:p>
          <a:p>
            <a:r>
              <a:rPr lang="ru-RU" dirty="0"/>
              <a:t>Теперь лучше для кривых линий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6" y="4866249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3934691"/>
            <a:ext cx="609978" cy="175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05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808" y="1130414"/>
            <a:ext cx="8221492" cy="4304135"/>
            <a:chOff x="225173" y="482860"/>
            <a:chExt cx="8221492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t="6483"/>
            <a:stretch>
              <a:fillRect/>
            </a:stretch>
          </p:blipFill>
          <p:spPr>
            <a:xfrm>
              <a:off x="225173" y="482860"/>
              <a:ext cx="8221492" cy="4304135"/>
            </a:xfrm>
            <a:prstGeom prst="rect">
              <a:avLst/>
            </a:prstGeom>
          </p:spPr>
        </p:pic>
      </p:grpSp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Испытание езда по линии Решение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Q. </a:t>
            </a:r>
            <a:r>
              <a:rPr lang="ru-RU" sz="2000" dirty="0">
                <a:solidFill>
                  <a:srgbClr val="FF0000"/>
                </a:solidFill>
              </a:rPr>
              <a:t>Эта программа следует по правому или по левому краю линии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A. </a:t>
            </a:r>
            <a:r>
              <a:rPr lang="ru-RU" sz="2000" dirty="0">
                <a:solidFill>
                  <a:srgbClr val="FF0000"/>
                </a:solidFill>
              </a:rPr>
              <a:t>Робот следует линию по правому краю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5477748" y="1648583"/>
            <a:ext cx="1553497" cy="326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dirty="0"/>
              <a:t>Испытание 1 решение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Q. </a:t>
            </a:r>
            <a:r>
              <a:rPr lang="ru-RU" dirty="0">
                <a:solidFill>
                  <a:srgbClr val="FF0000"/>
                </a:solidFill>
              </a:rPr>
              <a:t>Этот ездок по линии едет бесконечно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FF0000"/>
                </a:solidFill>
              </a:rPr>
              <a:t>Как его остановить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ru-RU" dirty="0">
                <a:solidFill>
                  <a:srgbClr val="FF0000"/>
                </a:solidFill>
              </a:rPr>
              <a:t>Изменить условие выхода из цикла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7132" y="1130414"/>
            <a:ext cx="8221492" cy="4304135"/>
            <a:chOff x="280497" y="482860"/>
            <a:chExt cx="8221492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t="6483"/>
            <a:stretch>
              <a:fillRect/>
            </a:stretch>
          </p:blipFill>
          <p:spPr>
            <a:xfrm>
              <a:off x="280497" y="482860"/>
              <a:ext cx="8221492" cy="430413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7226709" y="2545031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2 ездок по линии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287242"/>
            <a:ext cx="79727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Часть </a:t>
            </a:r>
            <a:r>
              <a:rPr lang="en-US" sz="2800" dirty="0"/>
              <a:t>1: </a:t>
            </a:r>
            <a:r>
              <a:rPr lang="ru-RU" sz="2800" dirty="0"/>
              <a:t>Сделайте ездока по линии, который останавливается при нажатии на датчик касания</a:t>
            </a:r>
          </a:p>
          <a:p>
            <a:endParaRPr lang="en-US" sz="2800" dirty="0"/>
          </a:p>
          <a:p>
            <a:r>
              <a:rPr lang="ru-RU" sz="2800" dirty="0"/>
              <a:t>Часть </a:t>
            </a:r>
            <a:r>
              <a:rPr lang="en-US" sz="2800" dirty="0"/>
              <a:t>2: </a:t>
            </a:r>
            <a:r>
              <a:rPr lang="ru-RU" sz="2800" dirty="0"/>
              <a:t>Сделайте ездока по линии, который останавливается после проезда определенного расстояния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65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466" r="2120" b="1626"/>
          <a:stretch>
            <a:fillRect/>
          </a:stretch>
        </p:blipFill>
        <p:spPr>
          <a:xfrm>
            <a:off x="22680" y="1185863"/>
            <a:ext cx="6242728" cy="49228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Испытание </a:t>
            </a:r>
            <a:r>
              <a:rPr lang="en-US" dirty="0"/>
              <a:t>2 </a:t>
            </a:r>
            <a:r>
              <a:rPr lang="ru-RU" dirty="0"/>
              <a:t>решение</a:t>
            </a:r>
            <a:r>
              <a:rPr lang="en-US" dirty="0"/>
              <a:t>: </a:t>
            </a:r>
            <a:r>
              <a:rPr lang="ru-RU" dirty="0"/>
              <a:t>датчик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13" y="2347342"/>
            <a:ext cx="2661757" cy="311467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  <a:endCxn id="6" idx="1"/>
          </p:cNvCxnSpPr>
          <p:nvPr/>
        </p:nvCxnSpPr>
        <p:spPr>
          <a:xfrm flipV="1">
            <a:off x="5236297" y="3904679"/>
            <a:ext cx="989116" cy="23875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3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2 SOLUTION: PARTICULAR distance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817099"/>
            <a:ext cx="5943600" cy="3898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E0E747-B2FF-4091-B00F-91BF06FB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355" y="2133936"/>
            <a:ext cx="3120185" cy="36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6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обсуждения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56632"/>
            <a:ext cx="8245474" cy="5101474"/>
          </a:xfrm>
        </p:spPr>
        <p:txBody>
          <a:bodyPr>
            <a:normAutofit/>
          </a:bodyPr>
          <a:lstStyle/>
          <a:p>
            <a:r>
              <a:rPr lang="ru-RU" dirty="0"/>
              <a:t>Почему роботу важно ехать по краю линии?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ru-RU" b="0" dirty="0"/>
              <a:t>Робот может проверить только на линии ли он или нет</a:t>
            </a:r>
            <a:r>
              <a:rPr lang="en-US" b="0" dirty="0"/>
              <a:t>. </a:t>
            </a:r>
            <a:endParaRPr lang="en-US" dirty="0"/>
          </a:p>
          <a:p>
            <a:r>
              <a:rPr lang="ru-RU" dirty="0"/>
              <a:t>Это базовый ездок по линии</a:t>
            </a:r>
            <a:r>
              <a:rPr lang="en-US" dirty="0"/>
              <a:t>. </a:t>
            </a:r>
            <a:r>
              <a:rPr lang="ru-RU" dirty="0"/>
              <a:t>В чем ездок по линии не очень хорош?</a:t>
            </a:r>
            <a:r>
              <a:rPr lang="en-US" dirty="0"/>
              <a:t> </a:t>
            </a:r>
            <a:r>
              <a:rPr lang="ru-RU" dirty="0"/>
              <a:t>Можно ли его улучшить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ru-RU" b="0" dirty="0"/>
              <a:t>Он много и сильно виляет</a:t>
            </a:r>
            <a:r>
              <a:rPr lang="en-US" b="0" dirty="0"/>
              <a:t>. </a:t>
            </a:r>
            <a:r>
              <a:rPr lang="ru-RU" b="0" dirty="0"/>
              <a:t>Плавная езда по линии рассматривается на продвинутом уровне</a:t>
            </a:r>
            <a:endParaRPr lang="en-US" dirty="0"/>
          </a:p>
          <a:p>
            <a:r>
              <a:rPr lang="ru-RU" dirty="0"/>
              <a:t>Какой датчик измеряет расстояние, которое вы проехали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ru-RU" b="0" dirty="0" err="1"/>
              <a:t>Энкодер</a:t>
            </a:r>
            <a:r>
              <a:rPr lang="ru-RU" b="0" dirty="0"/>
              <a:t> используется в Испытании 2 и измеряет сколько колесо поворачивалось</a:t>
            </a:r>
            <a:endParaRPr lang="en-US" dirty="0"/>
          </a:p>
          <a:p>
            <a:r>
              <a:rPr lang="ru-RU" dirty="0"/>
              <a:t>Как вы напишите ездока по линии, который остановится на линии или при другом цвете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ru-RU" b="0" dirty="0"/>
              <a:t>Изменить условие выхода из цикла на использование датчика цвета</a:t>
            </a:r>
            <a:r>
              <a:rPr lang="en-US" b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BA2A392-6625-486A-A301-AC11CB49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23039"/>
            <a:ext cx="3845859" cy="253681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123723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Узнаем как люди и роботы двигаются по линии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Изучим как роботу двигаться по линии используя режим цвета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Изучим как следовать линии пока датчик активирован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Изучим как следовать линии определенную дистанцию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комбинировать датчики, циклы, переключатели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Инструкции преподавателя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Слайды 4-7 анимированы</a:t>
            </a:r>
            <a:r>
              <a:rPr lang="en-US" b="0" dirty="0"/>
              <a:t>. </a:t>
            </a:r>
            <a:r>
              <a:rPr lang="ru-RU" b="0" dirty="0"/>
              <a:t>Для лучшего понимания учениками езды по линии, рекомендуем воспроизвести анимацию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Раздайте каждому студенту копию рабочего листа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Испытание </a:t>
            </a:r>
            <a:r>
              <a:rPr lang="en-US" b="0" dirty="0"/>
              <a:t>1 </a:t>
            </a:r>
            <a:r>
              <a:rPr lang="ru-RU" b="0" dirty="0"/>
              <a:t>начинается на слайде</a:t>
            </a:r>
            <a:r>
              <a:rPr lang="en-US" b="0" dirty="0"/>
              <a:t>10</a:t>
            </a:r>
            <a:r>
              <a:rPr lang="ru-RU" b="0" dirty="0"/>
              <a:t>, Испытание </a:t>
            </a:r>
            <a:r>
              <a:rPr lang="en-US" b="0" dirty="0"/>
              <a:t>2 </a:t>
            </a:r>
            <a:r>
              <a:rPr lang="ru-RU" b="0" dirty="0"/>
              <a:t>на </a:t>
            </a:r>
            <a:r>
              <a:rPr lang="en-US" b="0" dirty="0"/>
              <a:t>13</a:t>
            </a:r>
            <a:r>
              <a:rPr lang="ru-RU" b="0" dirty="0"/>
              <a:t> слайде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План обсуждения на слайде </a:t>
            </a:r>
            <a:r>
              <a:rPr lang="en-US" b="0" dirty="0"/>
              <a:t>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Более продвинутые ученики могут быть заинтересованы в других ездоках по линии на сайте </a:t>
            </a:r>
            <a:r>
              <a:rPr lang="en-US" b="0" dirty="0"/>
              <a:t>Mindlesson.ru/EV3Lessons.com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© 2016 EV3Lessons.com (Last edit: 7/04/2016)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Держаться середины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ru-RU" dirty="0"/>
              <a:t>Человек хочет следовать линии по середине</a:t>
            </a:r>
            <a:r>
              <a:rPr lang="en-US" dirty="0"/>
              <a:t>.  </a:t>
            </a:r>
          </a:p>
          <a:p>
            <a:r>
              <a:rPr lang="ru-RU" dirty="0"/>
              <a:t>Давайте робот попробует сделать тоже самое с помощью </a:t>
            </a:r>
            <a:r>
              <a:rPr lang="ru-RU" dirty="0">
                <a:solidFill>
                  <a:srgbClr val="FF0000"/>
                </a:solidFill>
              </a:rPr>
              <a:t>Датчика Цвета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ru-RU" dirty="0"/>
              <a:t>Какой вопрос мы можем задавать используя этот датчик?</a:t>
            </a:r>
            <a:endParaRPr lang="en-US" dirty="0"/>
          </a:p>
          <a:p>
            <a:pPr lvl="1"/>
            <a:r>
              <a:rPr lang="ru-RU" dirty="0"/>
              <a:t>Это линия или нет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Если мы на черном цвете, ехать прямо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мы на белом, повернуть налево, чтобы вернуться на линию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ru-RU" dirty="0"/>
              <a:t>Кажется работает ….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Если мы на черном цвете, ехать прямо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мы на белом, повернуть налево, чтобы вернуться на линию</a:t>
            </a:r>
            <a:br>
              <a:rPr lang="ru-RU" dirty="0"/>
            </a:br>
            <a:endParaRPr lang="en-US" dirty="0"/>
          </a:p>
          <a:p>
            <a:r>
              <a:rPr lang="ru-RU" b="1" dirty="0" err="1">
                <a:solidFill>
                  <a:srgbClr val="FF0000"/>
                </a:solidFill>
              </a:rPr>
              <a:t>Ооо</a:t>
            </a:r>
            <a:r>
              <a:rPr lang="ru-RU" b="1" dirty="0">
                <a:solidFill>
                  <a:srgbClr val="FF0000"/>
                </a:solidFill>
              </a:rPr>
              <a:t> нет</a:t>
            </a:r>
            <a:r>
              <a:rPr lang="en-US" b="1" dirty="0">
                <a:solidFill>
                  <a:srgbClr val="FF0000"/>
                </a:solidFill>
              </a:rPr>
              <a:t>… </a:t>
            </a:r>
            <a:r>
              <a:rPr lang="ru-RU" b="1" dirty="0">
                <a:solidFill>
                  <a:srgbClr val="FF0000"/>
                </a:solidFill>
              </a:rPr>
              <a:t>робот слетел</a:t>
            </a:r>
            <a:r>
              <a:rPr lang="en-US" b="1" dirty="0">
                <a:solidFill>
                  <a:srgbClr val="FF0000"/>
                </a:solidFill>
              </a:rPr>
              <a:t>….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Когда робот покидает левую сторону линии программа больше не работает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Езда по линии</a:t>
            </a:r>
            <a:r>
              <a:rPr lang="en-US" dirty="0"/>
              <a:t>: </a:t>
            </a:r>
            <a:r>
              <a:rPr lang="ru-RU" dirty="0"/>
              <a:t>Стиль робота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74873" cy="43735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Почему человек может идти по линии по середине</a:t>
            </a:r>
            <a:r>
              <a:rPr lang="en-US" dirty="0"/>
              <a:t>?: </a:t>
            </a:r>
          </a:p>
          <a:p>
            <a:pPr lvl="1"/>
            <a:r>
              <a:rPr lang="ru-RU" dirty="0"/>
              <a:t>Они могут </a:t>
            </a:r>
            <a:r>
              <a:rPr lang="ru-RU" dirty="0">
                <a:solidFill>
                  <a:srgbClr val="FF0000"/>
                </a:solidFill>
              </a:rPr>
              <a:t>видеть вперед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ru-RU" dirty="0"/>
              <a:t>Они могут </a:t>
            </a:r>
            <a:r>
              <a:rPr lang="ru-RU" dirty="0">
                <a:solidFill>
                  <a:srgbClr val="FF0000"/>
                </a:solidFill>
              </a:rPr>
              <a:t>наблюдать линию целиком и ее окружение </a:t>
            </a:r>
          </a:p>
          <a:p>
            <a:pPr lvl="1"/>
            <a:r>
              <a:rPr lang="ru-RU" dirty="0"/>
              <a:t>Они </a:t>
            </a:r>
            <a:r>
              <a:rPr lang="ru-RU" dirty="0">
                <a:solidFill>
                  <a:srgbClr val="FF0000"/>
                </a:solidFill>
              </a:rPr>
              <a:t>видят обе стороны линии </a:t>
            </a:r>
            <a:r>
              <a:rPr lang="ru-RU" dirty="0"/>
              <a:t>и понимают какая из них левая</a:t>
            </a:r>
            <a:endParaRPr lang="en-US" dirty="0"/>
          </a:p>
          <a:p>
            <a:endParaRPr lang="en-US" dirty="0"/>
          </a:p>
          <a:p>
            <a:r>
              <a:rPr lang="ru-RU" dirty="0"/>
              <a:t>Почему роботы не могут делать так же?</a:t>
            </a:r>
            <a:r>
              <a:rPr lang="en-US" dirty="0"/>
              <a:t>:</a:t>
            </a:r>
          </a:p>
          <a:p>
            <a:pPr lvl="1"/>
            <a:r>
              <a:rPr lang="ru-RU" dirty="0">
                <a:solidFill>
                  <a:srgbClr val="FF0000"/>
                </a:solidFill>
              </a:rPr>
              <a:t>Не могут определить лево/право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ru-RU" dirty="0">
                <a:solidFill>
                  <a:srgbClr val="00B900"/>
                </a:solidFill>
              </a:rPr>
              <a:t>Как мы можем убедится, что робот может </a:t>
            </a:r>
            <a:r>
              <a:rPr lang="ru-RU" dirty="0" err="1">
                <a:solidFill>
                  <a:srgbClr val="00B900"/>
                </a:solidFill>
              </a:rPr>
              <a:t>слитеть</a:t>
            </a:r>
            <a:r>
              <a:rPr lang="ru-RU" dirty="0">
                <a:solidFill>
                  <a:srgbClr val="00B900"/>
                </a:solidFill>
              </a:rPr>
              <a:t> только с одной стороны?</a:t>
            </a:r>
            <a:endParaRPr lang="en-US" dirty="0">
              <a:solidFill>
                <a:srgbClr val="00B900"/>
              </a:solidFill>
            </a:endParaRPr>
          </a:p>
          <a:p>
            <a:pPr lvl="2"/>
            <a:r>
              <a:rPr lang="ru-RU" dirty="0"/>
              <a:t>Вместо середины</a:t>
            </a:r>
            <a:r>
              <a:rPr lang="en-US" dirty="0"/>
              <a:t>, </a:t>
            </a:r>
            <a:r>
              <a:rPr lang="ru-RU" dirty="0"/>
              <a:t>может ли робот следовать края линии?</a:t>
            </a:r>
            <a:endParaRPr lang="en-US" dirty="0"/>
          </a:p>
          <a:p>
            <a:pPr lvl="1"/>
            <a:r>
              <a:rPr lang="ru-RU" dirty="0"/>
              <a:t>Теперь робот слетит только с одной стороны</a:t>
            </a:r>
            <a:r>
              <a:rPr lang="en-US" dirty="0"/>
              <a:t>.</a:t>
            </a:r>
          </a:p>
          <a:p>
            <a:pPr lvl="1"/>
            <a:r>
              <a:rPr lang="ru-RU" dirty="0"/>
              <a:t>Мы покажем вам как это работает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ru-RU" dirty="0"/>
              <a:t>Езда по линии робота по краю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75260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71174" y="1752600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99325" y="1177925"/>
            <a:ext cx="21079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По левой стороне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5848350" y="1177925"/>
            <a:ext cx="22265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По правой стороне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2103060"/>
            <a:ext cx="2632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Робот должен выбрать куда поворачиваться при разных цветах.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Ответ зависит от того, по какой стороне вы хотите ехать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766" y="1717527"/>
            <a:ext cx="1048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Если черный, то повернуться налево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</a:rPr>
              <a:t>Если белый - поворот вправо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84003" y="1779895"/>
            <a:ext cx="1048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Если черный, то повернуться вправо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</a:rPr>
              <a:t>Если белый - поворот налево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53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dirty="0"/>
              <a:t>Запускайте робота правильно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4407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6291</TotalTime>
  <Words>760</Words>
  <Application>Microsoft Office PowerPoint</Application>
  <PresentationFormat>Экран (4:3)</PresentationFormat>
  <Paragraphs>127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Helvetica Neue</vt:lpstr>
      <vt:lpstr>Zapf Dingbats</vt:lpstr>
      <vt:lpstr>beginner</vt:lpstr>
      <vt:lpstr>Custom Design</vt:lpstr>
      <vt:lpstr>Уроки программирования для новичков</vt:lpstr>
      <vt:lpstr>На этом занятии</vt:lpstr>
      <vt:lpstr>Инструкции преподавателя</vt:lpstr>
      <vt:lpstr>Держаться середины?</vt:lpstr>
      <vt:lpstr>Презентация PowerPoint</vt:lpstr>
      <vt:lpstr>Презентация PowerPoint</vt:lpstr>
      <vt:lpstr>Езда по линии: Стиль робота</vt:lpstr>
      <vt:lpstr>Езда по линии робота по краю</vt:lpstr>
      <vt:lpstr>Запускайте робота правильно</vt:lpstr>
      <vt:lpstr>Испытание 1 езда по линии</vt:lpstr>
      <vt:lpstr>Испытание езда по линии Решение</vt:lpstr>
      <vt:lpstr>Испытание 1 решение</vt:lpstr>
      <vt:lpstr>Испытание 2 ездок по линии</vt:lpstr>
      <vt:lpstr>Испытание 2 решение: датчик</vt:lpstr>
      <vt:lpstr>Challenge 2 SOLUTION: PARTICULAR distance</vt:lpstr>
      <vt:lpstr>План обсуждения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cp:lastModifiedBy>Vladimir Abay</cp:lastModifiedBy>
  <cp:revision>115</cp:revision>
  <dcterms:created xsi:type="dcterms:W3CDTF">2014-08-07T02:19:13Z</dcterms:created>
  <dcterms:modified xsi:type="dcterms:W3CDTF">2019-05-05T08:03:02Z</dcterms:modified>
</cp:coreProperties>
</file>