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6" r:id="rId3"/>
    <p:sldId id="413" r:id="rId4"/>
    <p:sldId id="415" r:id="rId5"/>
    <p:sldId id="294" r:id="rId6"/>
    <p:sldId id="412" r:id="rId7"/>
    <p:sldId id="273" r:id="rId8"/>
    <p:sldId id="349" r:id="rId9"/>
    <p:sldId id="414" r:id="rId10"/>
    <p:sldId id="42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96271" autoAdjust="0"/>
  </p:normalViewPr>
  <p:slideViewPr>
    <p:cSldViewPr snapToGrid="0" snapToObjects="1"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01696-FB41-0746-AA2B-CE0B2F753BDC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22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9D13-B9B5-614A-B09A-280D80FF0B3D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9F7-51E3-8845-B739-DCD11061DF60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92DE-E2EF-C94D-9CA8-A67428EF6983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DFA7-EDC4-D143-82CE-05385A3E0AF5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45D1-C6D9-0C46-8F87-F6951924F865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2F97-7D08-8E4D-972D-EAF9FEBC8B10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DCA4-E3E7-EA4B-B492-DA199C146E84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5D14-44A7-434E-AD73-8B0BA9331EDB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C98F-C463-2547-9371-137911505A70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218A-5514-2444-AED0-026585176DBD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448D-496D-5548-8246-64A46FF197C2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769-3809-FC48-8F6F-5F54DD3DC05A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6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61F0-4DE6-CC46-8C04-C8500CDB9DBD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0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B3BD-0F25-2E47-9839-FA089C879C0C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D46-E248-2549-9B34-051685171497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2483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717E-E43E-D244-9372-C70EFB495CB0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F01-0C4A-464A-9376-878FC3221BD0}" type="datetime1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81D5-2997-CC49-BC74-02D0CAE42D00}" type="datetime1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B807-1523-294B-9B93-B4290C5E9676}" type="datetime1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106E-35D5-CD47-9B3A-11E3ED20D057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8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6F5-E986-FF4D-9B41-D20683576EE0}" type="datetime1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4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E7BD7A-ED5B-B841-AD60-7556EF0F06B5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4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F478-6DC6-8C42-A8EF-0BAFD164B9C2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Датчик цвета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пользоваться Датчиком цвета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Изучим торможение и накат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датчик?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Датчик позволяет программе </a:t>
            </a:r>
            <a:r>
              <a:rPr lang="en-US" dirty="0"/>
              <a:t>EV3 </a:t>
            </a:r>
            <a:r>
              <a:rPr lang="ru-RU" dirty="0"/>
              <a:t>собирать и измерять данные из окружающего мира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Датчики </a:t>
            </a:r>
            <a:r>
              <a:rPr lang="en-US" dirty="0"/>
              <a:t>EV3 :</a:t>
            </a:r>
          </a:p>
          <a:p>
            <a:pPr marL="800100" lvl="1" indent="-342900"/>
            <a:r>
              <a:rPr lang="ru-RU" dirty="0"/>
              <a:t>Цвета</a:t>
            </a:r>
            <a:r>
              <a:rPr lang="en-US" dirty="0"/>
              <a:t> – </a:t>
            </a:r>
            <a:r>
              <a:rPr lang="ru-RU" dirty="0"/>
              <a:t>измеряет цвет и яркость</a:t>
            </a:r>
            <a:endParaRPr lang="en-US" dirty="0"/>
          </a:p>
          <a:p>
            <a:pPr marL="800100" lvl="1" indent="-342900"/>
            <a:r>
              <a:rPr lang="ru-RU" dirty="0"/>
              <a:t>Гиро</a:t>
            </a:r>
            <a:r>
              <a:rPr lang="en-US" dirty="0"/>
              <a:t> – </a:t>
            </a:r>
            <a:r>
              <a:rPr lang="ru-RU" dirty="0"/>
              <a:t>измеряет поворот робота</a:t>
            </a:r>
            <a:endParaRPr lang="en-US" dirty="0"/>
          </a:p>
          <a:p>
            <a:pPr marL="800100" lvl="1" indent="-342900"/>
            <a:r>
              <a:rPr lang="ru-RU" dirty="0"/>
              <a:t>Ультразвук</a:t>
            </a:r>
            <a:r>
              <a:rPr lang="en-US" dirty="0"/>
              <a:t> – </a:t>
            </a:r>
            <a:r>
              <a:rPr lang="ru-RU" dirty="0"/>
              <a:t>измеряет расстояние до ближайшей поверхности</a:t>
            </a:r>
            <a:endParaRPr lang="en-US" dirty="0"/>
          </a:p>
          <a:p>
            <a:pPr marL="800100" lvl="1" indent="-342900"/>
            <a:r>
              <a:rPr lang="ru-RU" dirty="0"/>
              <a:t>Касания</a:t>
            </a:r>
            <a:r>
              <a:rPr lang="en-US" dirty="0"/>
              <a:t> – </a:t>
            </a:r>
            <a:r>
              <a:rPr lang="ru-RU" dirty="0"/>
              <a:t>измеряет контакт с поверхностью</a:t>
            </a:r>
            <a:endParaRPr lang="en-US" dirty="0"/>
          </a:p>
          <a:p>
            <a:pPr marL="800100" lvl="1" indent="-342900"/>
            <a:r>
              <a:rPr lang="ru-RU" dirty="0"/>
              <a:t>Инфракрасный</a:t>
            </a:r>
            <a:r>
              <a:rPr lang="en-US" dirty="0"/>
              <a:t> – </a:t>
            </a:r>
            <a:r>
              <a:rPr lang="ru-RU" dirty="0"/>
              <a:t>измеряет  инфракрасный сигнал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13" y="3793046"/>
            <a:ext cx="1962198" cy="18486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047560"/>
            <a:ext cx="8245475" cy="50589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Что это такое</a:t>
            </a:r>
            <a:r>
              <a:rPr lang="en-US" b="0" dirty="0"/>
              <a:t>?  </a:t>
            </a:r>
            <a:r>
              <a:rPr lang="ru-RU" b="0" dirty="0"/>
              <a:t>Датчики фиксируют интенсивность света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Есть 3 режима</a:t>
            </a:r>
            <a:r>
              <a:rPr lang="en-US" b="0" dirty="0"/>
              <a:t>: </a:t>
            </a:r>
            <a:r>
              <a:rPr lang="ru-RU" b="0" dirty="0"/>
              <a:t>Цвет</a:t>
            </a:r>
            <a:r>
              <a:rPr lang="en-US" b="0" dirty="0"/>
              <a:t>, </a:t>
            </a:r>
            <a:r>
              <a:rPr lang="ru-RU" b="0" dirty="0"/>
              <a:t>яркость отраженного света и яркость внешнего освещения</a:t>
            </a:r>
            <a:endParaRPr lang="en-US" b="0" dirty="0"/>
          </a:p>
          <a:p>
            <a:pPr marL="800100" lvl="1" indent="-342900"/>
            <a:r>
              <a:rPr lang="ru-RU" b="1" dirty="0"/>
              <a:t>Цвет</a:t>
            </a:r>
            <a:r>
              <a:rPr lang="en-US" b="1" dirty="0"/>
              <a:t>: </a:t>
            </a:r>
            <a:r>
              <a:rPr lang="ru-RU" dirty="0"/>
              <a:t>Распознает </a:t>
            </a:r>
            <a:r>
              <a:rPr lang="en-US" b="0" dirty="0"/>
              <a:t>7 </a:t>
            </a:r>
            <a:r>
              <a:rPr lang="ru-RU" b="0" dirty="0"/>
              <a:t>цветов </a:t>
            </a:r>
            <a:r>
              <a:rPr lang="en-US" b="0" dirty="0"/>
              <a:t>(</a:t>
            </a:r>
            <a:r>
              <a:rPr lang="ru-RU" b="0" dirty="0"/>
              <a:t>черный, коричневый, синий, зеленый, желтый, красный, белый</a:t>
            </a:r>
            <a:r>
              <a:rPr lang="en-US" b="0" dirty="0"/>
              <a:t>) </a:t>
            </a:r>
            <a:r>
              <a:rPr lang="ru-RU" b="0" dirty="0"/>
              <a:t>и нет цвета(пустота)</a:t>
            </a:r>
            <a:endParaRPr lang="en-US" b="0" dirty="0"/>
          </a:p>
          <a:p>
            <a:pPr marL="800100" lvl="1" indent="-342900"/>
            <a:r>
              <a:rPr lang="ru-RU" b="1" dirty="0"/>
              <a:t>Отраженный свет</a:t>
            </a:r>
            <a:r>
              <a:rPr lang="en-US" b="1" dirty="0"/>
              <a:t>: </a:t>
            </a:r>
            <a:r>
              <a:rPr lang="ru-RU" dirty="0"/>
              <a:t>Измеряет интенсивность отражённого света красного светодиода</a:t>
            </a:r>
            <a:r>
              <a:rPr lang="en-US" b="0" dirty="0"/>
              <a:t>. (0=</a:t>
            </a:r>
            <a:r>
              <a:rPr lang="ru-RU" b="0" dirty="0"/>
              <a:t>темно и </a:t>
            </a:r>
            <a:r>
              <a:rPr lang="en-US" b="0" dirty="0"/>
              <a:t>100=</a:t>
            </a:r>
            <a:r>
              <a:rPr lang="ru-RU" b="0" dirty="0"/>
              <a:t>светло</a:t>
            </a:r>
            <a:r>
              <a:rPr lang="en-US" b="0" dirty="0"/>
              <a:t>)</a:t>
            </a:r>
          </a:p>
          <a:p>
            <a:pPr marL="800100" lvl="1" indent="-342900"/>
            <a:r>
              <a:rPr lang="ru-RU" b="1" dirty="0"/>
              <a:t>Внешнее освещение</a:t>
            </a:r>
            <a:r>
              <a:rPr lang="en-US" b="1" dirty="0"/>
              <a:t>: </a:t>
            </a:r>
            <a:r>
              <a:rPr lang="ru-RU" dirty="0"/>
              <a:t>Измеряет силу света, исходящего из окружающей среды</a:t>
            </a:r>
            <a:r>
              <a:rPr lang="en-US" dirty="0"/>
              <a:t>. (0=</a:t>
            </a:r>
            <a:r>
              <a:rPr lang="ru-RU" dirty="0"/>
              <a:t>темно и </a:t>
            </a:r>
            <a:r>
              <a:rPr lang="en-US" dirty="0"/>
              <a:t>100=</a:t>
            </a:r>
            <a:r>
              <a:rPr lang="ru-RU" dirty="0"/>
              <a:t>светло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Применение</a:t>
            </a:r>
            <a:r>
              <a:rPr lang="en-US" b="0" dirty="0"/>
              <a:t>:</a:t>
            </a:r>
          </a:p>
          <a:p>
            <a:pPr marL="800100" lvl="1" indent="-342900"/>
            <a:r>
              <a:rPr lang="ru-RU" dirty="0"/>
              <a:t>Движение до линии</a:t>
            </a:r>
            <a:r>
              <a:rPr lang="en-US" dirty="0"/>
              <a:t>, </a:t>
            </a:r>
            <a:r>
              <a:rPr lang="ru-RU" dirty="0"/>
              <a:t>Езда по линии</a:t>
            </a:r>
            <a:r>
              <a:rPr lang="en-US" dirty="0"/>
              <a:t>, </a:t>
            </a:r>
            <a:r>
              <a:rPr lang="ru-RU" dirty="0"/>
              <a:t>Поиск цвета</a:t>
            </a:r>
            <a:endParaRPr lang="en-US" dirty="0"/>
          </a:p>
          <a:p>
            <a:pPr marL="800100" lvl="1" indent="-342900"/>
            <a:r>
              <a:rPr lang="ru-RU" dirty="0"/>
              <a:t>Играть с помощью датчика цвета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Датчик цвета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6292" y="5969405"/>
            <a:ext cx="67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Мы будем использовать режим цвета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Еще совет по рулевому управлению</a:t>
            </a:r>
            <a:r>
              <a:rPr lang="en-US" dirty="0"/>
              <a:t>: </a:t>
            </a:r>
            <a:r>
              <a:rPr lang="ru-RU" dirty="0"/>
              <a:t>торможение или накат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581429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Немного больше о блоке рулевого управления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Вы заметили опцию Торможения?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Накат(Ложь) позволит двигаться по инерции</a:t>
            </a:r>
            <a:r>
              <a:rPr lang="en-US" b="0" dirty="0"/>
              <a:t>. </a:t>
            </a:r>
            <a:r>
              <a:rPr lang="ru-RU" b="0" dirty="0"/>
              <a:t>Торможение(Истина) остановит моторы сразу</a:t>
            </a:r>
            <a:r>
              <a:rPr lang="en-US" b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Какой режим вы будете использовать, чтобы остановиться на цветной линии?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4-08-08 at 6.4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1752600"/>
            <a:ext cx="1840923" cy="15214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994400" y="2918691"/>
            <a:ext cx="14376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6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Испытание датчиком цвета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932639"/>
            <a:ext cx="3486540" cy="505620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Робот должен двигаться до зеленой линии используя датчик цвета</a:t>
            </a:r>
            <a:r>
              <a:rPr lang="en-US" dirty="0"/>
              <a:t>?</a:t>
            </a:r>
          </a:p>
          <a:p>
            <a:r>
              <a:rPr lang="ru-RU" dirty="0"/>
              <a:t>Шаг </a:t>
            </a:r>
            <a:r>
              <a:rPr lang="en-US" dirty="0"/>
              <a:t>1: </a:t>
            </a:r>
            <a:r>
              <a:rPr lang="ru-RU" dirty="0"/>
              <a:t>используем блок ожидания</a:t>
            </a:r>
            <a:endParaRPr lang="en-US" dirty="0"/>
          </a:p>
          <a:p>
            <a:r>
              <a:rPr lang="ru-RU" dirty="0"/>
              <a:t>Шаг</a:t>
            </a:r>
            <a:r>
              <a:rPr lang="en-US" dirty="0"/>
              <a:t> 2: </a:t>
            </a:r>
            <a:r>
              <a:rPr lang="ru-RU" dirty="0"/>
              <a:t>используем режим цвета</a:t>
            </a:r>
            <a:endParaRPr lang="en-US" dirty="0"/>
          </a:p>
          <a:p>
            <a:r>
              <a:rPr lang="ru-RU" dirty="0"/>
              <a:t>Шаг </a:t>
            </a:r>
            <a:r>
              <a:rPr lang="en-US" dirty="0"/>
              <a:t>3: </a:t>
            </a:r>
            <a:r>
              <a:rPr lang="ru-RU" dirty="0"/>
              <a:t>торможение или накат</a:t>
            </a:r>
            <a:r>
              <a:rPr lang="en-US" dirty="0"/>
              <a:t>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b="0" dirty="0">
                <a:solidFill>
                  <a:srgbClr val="FF0000"/>
                </a:solidFill>
              </a:rPr>
              <a:t>Подсказка</a:t>
            </a:r>
            <a:r>
              <a:rPr lang="en-US" b="0" dirty="0">
                <a:solidFill>
                  <a:srgbClr val="FF0000"/>
                </a:solidFill>
              </a:rPr>
              <a:t>: </a:t>
            </a:r>
            <a:r>
              <a:rPr lang="ru-RU" b="0" dirty="0">
                <a:solidFill>
                  <a:srgbClr val="FF0000"/>
                </a:solidFill>
              </a:rPr>
              <a:t>Вы будете пользоваться рулевым управлением </a:t>
            </a:r>
            <a:r>
              <a:rPr lang="en-US" b="0" dirty="0">
                <a:solidFill>
                  <a:srgbClr val="FF0000"/>
                </a:solidFill>
              </a:rPr>
              <a:t>(</a:t>
            </a:r>
            <a:r>
              <a:rPr lang="ru-RU" b="0" dirty="0">
                <a:solidFill>
                  <a:srgbClr val="FF0000"/>
                </a:solidFill>
              </a:rPr>
              <a:t>подумайте о включении и выключении моторов</a:t>
            </a:r>
            <a:r>
              <a:rPr lang="en-US" b="0" dirty="0">
                <a:solidFill>
                  <a:srgbClr val="FF0000"/>
                </a:solidFill>
              </a:rPr>
              <a:t>) </a:t>
            </a:r>
            <a:r>
              <a:rPr lang="ru-RU" b="0" dirty="0">
                <a:solidFill>
                  <a:srgbClr val="FF0000"/>
                </a:solidFill>
              </a:rPr>
              <a:t>и блок ожидания </a:t>
            </a:r>
            <a:r>
              <a:rPr lang="en-US" b="0" dirty="0">
                <a:solidFill>
                  <a:srgbClr val="FF0000"/>
                </a:solidFill>
              </a:rPr>
              <a:t>“</a:t>
            </a:r>
            <a:r>
              <a:rPr lang="ru-RU" b="0" dirty="0">
                <a:solidFill>
                  <a:srgbClr val="FF0000"/>
                </a:solidFill>
              </a:rPr>
              <a:t>Цвет</a:t>
            </a:r>
            <a:r>
              <a:rPr lang="en-US" b="0" dirty="0">
                <a:solidFill>
                  <a:srgbClr val="FF0000"/>
                </a:solidFill>
              </a:rPr>
              <a:t>”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032" y="1524318"/>
            <a:ext cx="4809078" cy="30984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5545" y="2297546"/>
            <a:ext cx="4849384" cy="7042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8 at 6.46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13" y="5218545"/>
            <a:ext cx="1840923" cy="15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2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 датчиком цвета решение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57067" y="1803731"/>
            <a:ext cx="932751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657067" y="5490740"/>
            <a:ext cx="93275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024706" y="2004257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1683" y="1366551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Финиш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1683" y="5677029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Старт</a:t>
            </a:r>
            <a:endParaRPr lang="en-US" dirty="0"/>
          </a:p>
        </p:txBody>
      </p:sp>
      <p:pic>
        <p:nvPicPr>
          <p:cNvPr id="15" name="Picture 14" descr="Screen Shot 2014-08-08 at 6.5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1735883"/>
            <a:ext cx="5511800" cy="4241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6091" y="3267364"/>
            <a:ext cx="1685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Рулевое управление – выключение моторов, торможение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3309" y="3267364"/>
            <a:ext cx="168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Рулевое управление – включение моторов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5378" y="5977683"/>
            <a:ext cx="333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Ожидать зеленого цвета</a:t>
            </a:r>
            <a:r>
              <a:rPr lang="en-US" dirty="0"/>
              <a:t> (#3)</a:t>
            </a:r>
          </a:p>
        </p:txBody>
      </p:sp>
    </p:spTree>
    <p:extLst>
      <p:ext uri="{BB962C8B-B14F-4D97-AF65-F5344CB8AC3E}">
        <p14:creationId xmlns:p14="http://schemas.microsoft.com/office/powerpoint/2010/main" val="384448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обсуждения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45474" cy="5008563"/>
          </a:xfrm>
        </p:spPr>
        <p:txBody>
          <a:bodyPr/>
          <a:lstStyle/>
          <a:p>
            <a:r>
              <a:rPr lang="ru-RU" dirty="0"/>
              <a:t>Можете ли вы искать больше одного цвета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В чем разница м/у торможением и накатом в блоке рулевого управления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0475" y="1524318"/>
            <a:ext cx="154641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Да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69" y="1524318"/>
            <a:ext cx="995082" cy="1564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330" y="4047564"/>
            <a:ext cx="4215653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Накат даст моторам свободно вращаться после движения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ru-RU" dirty="0">
                <a:solidFill>
                  <a:srgbClr val="FF0000"/>
                </a:solidFill>
              </a:rPr>
              <a:t>а Торможение сразу остановит и зафиксирует моторы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3A6D783-6517-4F74-AFFE-DAF2B40D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 dirty="0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6254</TotalTime>
  <Words>517</Words>
  <Application>Microsoft Office PowerPoint</Application>
  <PresentationFormat>Экран (4:3)</PresentationFormat>
  <Paragraphs>75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Уроки программирования для новичков</vt:lpstr>
      <vt:lpstr>На этом занятии</vt:lpstr>
      <vt:lpstr>Что такое датчик?</vt:lpstr>
      <vt:lpstr>Датчик цвета</vt:lpstr>
      <vt:lpstr>Еще совет по рулевому управлению: торможение или накат?</vt:lpstr>
      <vt:lpstr>Испытание датчиком цвета</vt:lpstr>
      <vt:lpstr>Испытание датчиком цвета решение</vt:lpstr>
      <vt:lpstr>План обсуждения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Vladimir Abay</cp:lastModifiedBy>
  <cp:revision>65</cp:revision>
  <dcterms:created xsi:type="dcterms:W3CDTF">2014-08-07T02:19:13Z</dcterms:created>
  <dcterms:modified xsi:type="dcterms:W3CDTF">2019-04-30T04:53:21Z</dcterms:modified>
</cp:coreProperties>
</file>