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0"/>
  </p:notesMasterIdLst>
  <p:handoutMasterIdLst>
    <p:handoutMasterId r:id="rId11"/>
  </p:handoutMasterIdLst>
  <p:sldIdLst>
    <p:sldId id="420" r:id="rId3"/>
    <p:sldId id="422" r:id="rId4"/>
    <p:sldId id="412" r:id="rId5"/>
    <p:sldId id="413" r:id="rId6"/>
    <p:sldId id="421" r:id="rId7"/>
    <p:sldId id="411" r:id="rId8"/>
    <p:sldId id="42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2" autoAdjust="0"/>
    <p:restoredTop sz="95680" autoAdjust="0"/>
  </p:normalViewPr>
  <p:slideViewPr>
    <p:cSldViewPr snapToGrid="0" snapToObjects="1">
      <p:cViewPr>
        <p:scale>
          <a:sx n="109" d="100"/>
          <a:sy n="109" d="100"/>
        </p:scale>
        <p:origin x="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6372-842D-E548-98D4-1D49EB9AF3B5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</a:t>
            </a:r>
            <a:r>
              <a:rPr lang="en-US" sz="4000" dirty="0"/>
              <a:t> </a:t>
            </a:r>
            <a:r>
              <a:rPr lang="en-US" sz="3200" dirty="0"/>
              <a:t>Lesson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7104-3F86-3746-B412-E7DD26DDCA77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81A0-BF8D-EF44-A35B-F692C81D3198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FB5-9F99-CB48-B89A-FF012CE84A79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B78D-C429-4745-9A48-64FB026679FC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4984-FD00-C749-A5BB-A7DDD6377CAF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28B7-BEC2-9D4C-9B26-121E8C7B3541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B073-3A93-414B-B747-9C820318E9A7}" type="datetime1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406C-6A7B-254C-8806-C5EF8EEF263B}" type="datetime1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26C2-FA04-414C-B198-5F93C9A58035}" type="datetime1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A3AD-3E4D-3045-8A3D-17CDCF629400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C7C3-E71C-AF48-BC5B-2C06CDB4BDD4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C388-E884-C34B-A666-3B111F661C56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A32A-F032-4649-84D3-4758A152A4C6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F82-66F5-4C47-9F33-063C36A86E47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CDDC-55F7-E64C-BB83-7AABBFCD5C81}" type="datetime1">
              <a:rPr lang="en-US" smtClean="0"/>
              <a:t>9/8/2018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82D-0791-184B-A682-F22F037DDB06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F236-DBA9-C244-A21F-D391B2A21ADC}" type="datetime1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2D93-3CB0-8F4F-91AD-FC018D121442}" type="datetime1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D93-542A-754D-A0EE-F39E657CEF04}" type="datetime1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F90-D9F8-FD47-8D7E-72F44D39F088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2575-9A26-F643-AFAA-B5EE52DC3AF3}" type="datetime1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63DFC64-FE5C-A547-BC04-B32190EE05C0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02/10/2017)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A05E-3DCB-1F48-9CAC-6D34B714E471}" type="datetime1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02/10/2017)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53986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Как пользоваться уроками?</a:t>
            </a:r>
            <a:endParaRPr lang="en-US" sz="3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сайте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6"/>
            <a:ext cx="8245474" cy="500074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EV3Lessons.com </a:t>
            </a:r>
            <a:r>
              <a:rPr lang="ru-RU" dirty="0"/>
              <a:t>предоставляет учебные материалы для успешного изучения программы </a:t>
            </a:r>
            <a:r>
              <a:rPr lang="en-US" dirty="0"/>
              <a:t>LEGO MINDSTORMS EV3</a:t>
            </a:r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Мы так же предоставляем расширенные инструментарий для робототехнических команд такие как: инструмент планирования, тренерский уголок, мероприятия для сплочения команды</a:t>
            </a:r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Любой может использовать и изменять эти уроки для образования на некоммерческой основе.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Если вы публикуете материалы онлайн, </a:t>
            </a:r>
            <a:r>
              <a:rPr lang="ru-RU" dirty="0">
                <a:solidFill>
                  <a:srgbClr val="FF0000"/>
                </a:solidFill>
              </a:rPr>
              <a:t>вы обязаны связаться с нами и предоставить нам ссылку на пост.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Если вы используете материалы </a:t>
            </a:r>
            <a:r>
              <a:rPr lang="en-US" dirty="0"/>
              <a:t>EV3Lessons </a:t>
            </a:r>
            <a:r>
              <a:rPr lang="ru-RU" dirty="0"/>
              <a:t>в любом соревновании (</a:t>
            </a:r>
            <a:r>
              <a:rPr lang="en-US" dirty="0"/>
              <a:t>FLL,WRO,</a:t>
            </a:r>
            <a:r>
              <a:rPr lang="ru-RU" dirty="0"/>
              <a:t>т.д.</a:t>
            </a:r>
            <a:r>
              <a:rPr lang="en-US" dirty="0"/>
              <a:t>), </a:t>
            </a:r>
            <a:r>
              <a:rPr lang="ru-RU" dirty="0">
                <a:solidFill>
                  <a:srgbClr val="FF0000"/>
                </a:solidFill>
              </a:rPr>
              <a:t>вы обязаны указать источник в учебных материалах для соревнований.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Если вы активно используете наши учебные материалы, </a:t>
            </a:r>
            <a:r>
              <a:rPr lang="ru-RU" dirty="0">
                <a:solidFill>
                  <a:srgbClr val="FF0000"/>
                </a:solidFill>
              </a:rPr>
              <a:t>пожалуйста внесите пожертвование для поддержки работы сайта.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69612"/>
            <a:ext cx="4002258" cy="207108"/>
          </a:xfrm>
        </p:spPr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</p:spTree>
    <p:extLst>
      <p:ext uri="{BB962C8B-B14F-4D97-AF65-F5344CB8AC3E}">
        <p14:creationId xmlns:p14="http://schemas.microsoft.com/office/powerpoint/2010/main" val="129328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урока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9892"/>
            <a:ext cx="8245474" cy="502802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ru-RU" u="sng" dirty="0"/>
              <a:t>Новичок</a:t>
            </a:r>
            <a:r>
              <a:rPr lang="en-US" dirty="0"/>
              <a:t>: </a:t>
            </a:r>
            <a:r>
              <a:rPr lang="ru-RU" b="0" dirty="0"/>
              <a:t>Эти уроки научат тебя ездить и поворачивать робота, использовать датчики, циклы и переключатель.</a:t>
            </a:r>
            <a:r>
              <a:rPr lang="en-US" b="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ru-RU" u="sng" dirty="0"/>
              <a:t>Продолжающий</a:t>
            </a:r>
            <a:r>
              <a:rPr lang="en-US" dirty="0"/>
              <a:t>: </a:t>
            </a:r>
            <a:r>
              <a:rPr lang="ru-RU" b="0" dirty="0"/>
              <a:t>Эти уроки открывают более продвинутые техники программирования как Собственные блоки</a:t>
            </a:r>
            <a:r>
              <a:rPr lang="en-US" b="0" dirty="0"/>
              <a:t>, </a:t>
            </a:r>
            <a:r>
              <a:rPr lang="ru-RU" b="0" dirty="0"/>
              <a:t>переменные</a:t>
            </a:r>
            <a:r>
              <a:rPr lang="en-US" b="0" dirty="0"/>
              <a:t>, </a:t>
            </a:r>
            <a:r>
              <a:rPr lang="ru-RU" b="0" dirty="0"/>
              <a:t>параллельные потоки</a:t>
            </a:r>
            <a:r>
              <a:rPr lang="en-US" b="0" dirty="0"/>
              <a:t>, </a:t>
            </a:r>
            <a:r>
              <a:rPr lang="ru-RU" b="0" dirty="0"/>
              <a:t>калибровка</a:t>
            </a:r>
            <a:r>
              <a:rPr lang="en-US" b="0" dirty="0"/>
              <a:t> </a:t>
            </a:r>
            <a:r>
              <a:rPr lang="ru-RU" b="0" dirty="0"/>
              <a:t>и блоки математики и логики</a:t>
            </a:r>
            <a:r>
              <a:rPr lang="en-US" b="0" dirty="0"/>
              <a:t>. </a:t>
            </a:r>
          </a:p>
          <a:p>
            <a:pPr marL="457200" indent="-457200">
              <a:buFont typeface="Arial"/>
              <a:buChar char="•"/>
            </a:pPr>
            <a:r>
              <a:rPr lang="ru-RU" u="sng" dirty="0"/>
              <a:t>Продвинутый</a:t>
            </a:r>
            <a:r>
              <a:rPr lang="en-US" dirty="0"/>
              <a:t>: </a:t>
            </a:r>
            <a:r>
              <a:rPr lang="ru-RU" b="0" dirty="0"/>
              <a:t>Эти уроки</a:t>
            </a:r>
            <a:r>
              <a:rPr lang="en-US" b="0" dirty="0"/>
              <a:t> </a:t>
            </a:r>
            <a:r>
              <a:rPr lang="ru-RU" b="0" dirty="0"/>
              <a:t>для уверенных пользователей программной среды. Они научат вас более сложным программам: Пропорциональная езда по линии, выравнивание по линии, отслеживание потери скорости.</a:t>
            </a:r>
          </a:p>
          <a:p>
            <a:pPr marL="457200" indent="-457200">
              <a:buFont typeface="Arial"/>
              <a:buChar char="•"/>
            </a:pPr>
            <a:r>
              <a:rPr lang="ru-RU" u="sng" dirty="0"/>
              <a:t>После</a:t>
            </a:r>
            <a:r>
              <a:rPr lang="en-US" dirty="0"/>
              <a:t>: </a:t>
            </a:r>
            <a:r>
              <a:rPr lang="ru-RU" b="0" dirty="0"/>
              <a:t>Эти уроки для учеников, которые закончили все наши уроки и интересуются в изучении сторонних датчиков и использовании </a:t>
            </a:r>
            <a:r>
              <a:rPr lang="en-US" b="0" dirty="0"/>
              <a:t>EV3 </a:t>
            </a:r>
            <a:r>
              <a:rPr lang="ru-RU" b="0" dirty="0"/>
              <a:t>с другими платформами, такими как </a:t>
            </a:r>
            <a:r>
              <a:rPr lang="en-US" b="0" dirty="0"/>
              <a:t>Raspberry Pi.</a:t>
            </a:r>
          </a:p>
          <a:p>
            <a:pPr marL="457200" indent="-457200">
              <a:buFont typeface="Arial"/>
              <a:buChar char="•"/>
            </a:pPr>
            <a:r>
              <a:rPr lang="ru-RU" b="0" dirty="0"/>
              <a:t>Уроки для Начинающих созданы так, чтобы закончить их в  последовательности</a:t>
            </a:r>
            <a:r>
              <a:rPr lang="en-US" b="0" dirty="0"/>
              <a:t>. </a:t>
            </a:r>
            <a:r>
              <a:rPr lang="ru-RU" b="0" dirty="0"/>
              <a:t>Продолжающие и Продвинутые</a:t>
            </a:r>
            <a:r>
              <a:rPr lang="en-US" b="0" dirty="0"/>
              <a:t> </a:t>
            </a:r>
            <a:r>
              <a:rPr lang="ru-RU" b="0" dirty="0"/>
              <a:t>могут быть закрыты не по очереди</a:t>
            </a:r>
            <a:r>
              <a:rPr lang="en-US" b="0" dirty="0"/>
              <a:t>. </a:t>
            </a:r>
            <a:r>
              <a:rPr lang="ru-RU" b="0" dirty="0"/>
              <a:t>Зачастую в уроках упоминается список того, что нужно знать заранее.</a:t>
            </a:r>
            <a:endParaRPr lang="en-US" b="0" dirty="0"/>
          </a:p>
          <a:p>
            <a:pPr marL="457200" indent="-457200">
              <a:buFont typeface="Arial"/>
              <a:buChar char="•"/>
            </a:pPr>
            <a:r>
              <a:rPr lang="ru-RU" b="0" dirty="0"/>
              <a:t>Если вы печатаете уроки, проверяйте дату на сайте(снизу слайда), чтобы бы уверенным, что вы имеете последнюю версию.</a:t>
            </a:r>
            <a:r>
              <a:rPr lang="en-US" b="0" dirty="0"/>
              <a:t> </a:t>
            </a:r>
            <a:endParaRPr lang="ru-RU" b="0" dirty="0"/>
          </a:p>
          <a:p>
            <a:pPr marL="457200" indent="-457200">
              <a:buFont typeface="Arial"/>
              <a:buChar char="•"/>
            </a:pPr>
            <a:r>
              <a:rPr lang="ru-RU" b="0" dirty="0"/>
              <a:t>Чтобы получать новости об обновлениях, подпишитесь на рассылку (на странице с контактами)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862552" cy="283845"/>
          </a:xfrm>
        </p:spPr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73027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http://ev3lessons.com/</a:t>
            </a:r>
            <a:r>
              <a:rPr lang="en-US" dirty="0" err="1"/>
              <a:t>lessons.html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"/>
            <a:ext cx="8245475" cy="1371600"/>
          </a:xfrm>
        </p:spPr>
        <p:txBody>
          <a:bodyPr/>
          <a:lstStyle/>
          <a:p>
            <a:r>
              <a:rPr lang="ru-RU" sz="2400" dirty="0"/>
              <a:t>Основные уроки программирования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39297"/>
              </p:ext>
            </p:extLst>
          </p:nvPr>
        </p:nvGraphicFramePr>
        <p:xfrm>
          <a:off x="359402" y="467975"/>
          <a:ext cx="8245476" cy="61244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Новичок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Продолжающий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Продвинутый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0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Как пользоваться уроками?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Строим базового робота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Обновляем ПО и Прошивку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Знакомство с Бриком и средой программирования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Общие проблемы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 err="1"/>
                        <a:t>Port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View</a:t>
                      </a:r>
                      <a:r>
                        <a:rPr lang="ru-RU" sz="1200" dirty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Едем прямо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Псевдокод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Основы поворота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Дисплей: отображение теста и графики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Собственные звуки и рисунки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Знакомство с датчиком касания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Знакомство с датчиком цвета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Знакомство с NXT датчиком света на платформе NXT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Циклы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Переключатель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Импорт дополнительных LEGO блоков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Блок звука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Знакомство с датчиком звука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Знакомство с ультразвуковым датчиком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Основы езды по линии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Перемещение объекта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Финальное испытание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Доп. испытания</a:t>
                      </a:r>
                      <a:endParaRPr lang="en-US" sz="1200" baseline="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Основы езды от стены (УЗ)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Кнопки как датчики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Шина данных</a:t>
                      </a:r>
                      <a:endParaRPr lang="en-US" sz="12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Собственные блоки с входом и выходом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Движение с помощью собственных блоков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Поворот с помощью собственных блоков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Езда по цветной линии на дистанцию</a:t>
                      </a:r>
                      <a:endParaRPr lang="en-US" sz="12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Езда по цветной линии до цвета</a:t>
                      </a:r>
                      <a:endParaRPr lang="en-US" sz="12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Инфракрасный датчик</a:t>
                      </a:r>
                      <a:endParaRPr lang="en-US" sz="12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Техники </a:t>
                      </a:r>
                      <a:r>
                        <a:rPr lang="ru-RU" sz="1200" dirty="0" err="1"/>
                        <a:t>дебаггинга</a:t>
                      </a:r>
                      <a:endParaRPr lang="en-US" sz="12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Блоки движения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Техники отказоустойчивости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Калибровка датчиков цвета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Переменные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Логические операции и принятие решений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Знакомство с параллельными потоками</a:t>
                      </a:r>
                      <a:endParaRPr lang="en-US" sz="1200" baseline="0" dirty="0"/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dirty="0"/>
                        <a:t>Синхронизация потоков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Массивы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Знакомство с пропорциональным регулятором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Пропорциональная езда по линии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Пропорциональный регулятор по датчику звука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Ускорение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Знакомство с гиро датчиком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Поворот по гиро датчику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Выравнивание по линии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="0" dirty="0"/>
                        <a:t>отслеживание потери скорости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Меню системы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Журнал данных для научных экспериментов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Журнал данных программный способ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Bluetooth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Блок случайных чисел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200" baseline="0" dirty="0"/>
                        <a:t>Загрузка и выгрузка файлов</a:t>
                      </a:r>
                      <a:endParaRPr 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74155"/>
            <a:ext cx="3894083" cy="283845"/>
          </a:xfrm>
        </p:spPr>
        <p:txBody>
          <a:bodyPr/>
          <a:lstStyle/>
          <a:p>
            <a:r>
              <a:rPr lang="en-US" dirty="0"/>
              <a:t>Copyright © EV3Lessons.com 2016 (Last edit: 02/10/2017)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315" y="767080"/>
            <a:ext cx="305650" cy="467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959" y="767080"/>
            <a:ext cx="301345" cy="46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75" y="767080"/>
            <a:ext cx="305650" cy="4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Бонусные уроки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347033"/>
              </p:ext>
            </p:extLst>
          </p:nvPr>
        </p:nvGraphicFramePr>
        <p:xfrm>
          <a:off x="607293" y="1373678"/>
          <a:ext cx="4963513" cy="3627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3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Beyond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2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dirty="0"/>
                        <a:t>Импортирование сторонних блоков</a:t>
                      </a: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/>
                        <a:t>PixyCam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baseline="0" dirty="0"/>
                        <a:t>для</a:t>
                      </a:r>
                      <a:r>
                        <a:rPr lang="en-US" sz="1400" baseline="0" dirty="0"/>
                        <a:t> MINDSTORMS: </a:t>
                      </a:r>
                      <a:r>
                        <a:rPr lang="ru-RU" sz="1400" baseline="0" dirty="0"/>
                        <a:t>Введение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/>
                        <a:t>PixyCam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baseline="0" dirty="0"/>
                        <a:t>для</a:t>
                      </a:r>
                      <a:r>
                        <a:rPr lang="en-US" sz="1400" baseline="0" dirty="0"/>
                        <a:t> MINDSTORMS: </a:t>
                      </a:r>
                      <a:r>
                        <a:rPr lang="ru-RU" sz="1400" baseline="0" dirty="0"/>
                        <a:t>Идентификатор цвета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/>
                        <a:t>PixyCam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baseline="0" dirty="0"/>
                        <a:t>для</a:t>
                      </a:r>
                      <a:r>
                        <a:rPr lang="en-US" sz="1400" baseline="0" dirty="0"/>
                        <a:t> MINDSTORMS:</a:t>
                      </a:r>
                      <a:r>
                        <a:rPr lang="ru-RU" sz="1400" baseline="0" dirty="0"/>
                        <a:t> Коды цвета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/>
                        <a:t>Mindsensors</a:t>
                      </a:r>
                      <a:r>
                        <a:rPr lang="en-US" sz="1400" baseline="0" dirty="0"/>
                        <a:t> PSP-</a:t>
                      </a:r>
                      <a:r>
                        <a:rPr lang="en-US" sz="1400" baseline="0" dirty="0" err="1"/>
                        <a:t>Nx</a:t>
                      </a:r>
                      <a:r>
                        <a:rPr lang="en-US" sz="1400" baseline="0" dirty="0"/>
                        <a:t>  Controller: </a:t>
                      </a:r>
                      <a:r>
                        <a:rPr lang="ru-RU" sz="1400" baseline="0" dirty="0"/>
                        <a:t>Введение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/>
                        <a:t>Mindsensors</a:t>
                      </a:r>
                      <a:r>
                        <a:rPr lang="en-US" sz="1400" baseline="0" dirty="0"/>
                        <a:t> PSP-</a:t>
                      </a:r>
                      <a:r>
                        <a:rPr lang="en-US" sz="1400" baseline="0" dirty="0" err="1"/>
                        <a:t>Nx</a:t>
                      </a:r>
                      <a:r>
                        <a:rPr lang="en-US" sz="1400" baseline="0" dirty="0"/>
                        <a:t> Controller: </a:t>
                      </a:r>
                      <a:r>
                        <a:rPr lang="ru-RU" sz="1400" baseline="0" dirty="0"/>
                        <a:t>Игра </a:t>
                      </a:r>
                      <a:r>
                        <a:rPr lang="en-US" sz="1400" baseline="0" dirty="0"/>
                        <a:t>Simon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EV3 Raspberry Pi Communicator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Controlling Lights with an EV3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dirty="0"/>
                        <a:t>Знакомство с</a:t>
                      </a:r>
                      <a:r>
                        <a:rPr lang="en-US" sz="1400" baseline="0" dirty="0"/>
                        <a:t> ev3dev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Raspberry Pi </a:t>
                      </a:r>
                      <a:r>
                        <a:rPr lang="ru-RU" sz="1400" baseline="0" dirty="0"/>
                        <a:t>и</a:t>
                      </a:r>
                      <a:r>
                        <a:rPr lang="en-US" sz="1400" baseline="0" dirty="0"/>
                        <a:t> ev3dev </a:t>
                      </a:r>
                      <a:r>
                        <a:rPr lang="ru-RU" sz="1400" baseline="0" dirty="0"/>
                        <a:t>коммуникатор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dirty="0"/>
                        <a:t>Использование </a:t>
                      </a:r>
                      <a:r>
                        <a:rPr lang="en-US" sz="1400" baseline="0" dirty="0"/>
                        <a:t>NXT-Lights </a:t>
                      </a:r>
                      <a:r>
                        <a:rPr lang="ru-RU" sz="1400" baseline="0" dirty="0"/>
                        <a:t>в</a:t>
                      </a:r>
                      <a:r>
                        <a:rPr lang="en-US" sz="1400" baseline="0" dirty="0"/>
                        <a:t> ev3dev </a:t>
                      </a:r>
                      <a:r>
                        <a:rPr lang="ru-RU" sz="1400" baseline="0" dirty="0"/>
                        <a:t>и</a:t>
                      </a:r>
                      <a:r>
                        <a:rPr lang="en-US" sz="1400" baseline="0" dirty="0"/>
                        <a:t> Raspberry Pi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NXT Light Sensors </a:t>
                      </a:r>
                      <a:r>
                        <a:rPr lang="ru-RU" sz="1400" baseline="0" dirty="0"/>
                        <a:t>в</a:t>
                      </a:r>
                      <a:r>
                        <a:rPr lang="en-US" sz="1400" baseline="0" dirty="0"/>
                        <a:t> EV3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dirty="0"/>
                        <a:t>Бит код и</a:t>
                      </a:r>
                      <a:r>
                        <a:rPr lang="en-US" sz="1400" baseline="0" dirty="0"/>
                        <a:t> VM: </a:t>
                      </a:r>
                      <a:r>
                        <a:rPr lang="ru-RU" sz="1400" baseline="0" dirty="0"/>
                        <a:t>Ошибка ветвления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LED </a:t>
                      </a:r>
                      <a:r>
                        <a:rPr lang="ru-RU" sz="1400" baseline="0" dirty="0"/>
                        <a:t>ленты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94083" cy="283845"/>
          </a:xfrm>
        </p:spPr>
        <p:txBody>
          <a:bodyPr/>
          <a:lstStyle/>
          <a:p>
            <a:r>
              <a:rPr lang="en-US" dirty="0"/>
              <a:t>Copyright © EV3Lessons.com 2016 (Last edit: 02/10/2017)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54" y="3807389"/>
            <a:ext cx="2428326" cy="2035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254" y="1373678"/>
            <a:ext cx="2428326" cy="20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Урока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Каждый урок начинается со списка задач и заканчивается  испытанием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Во множестве уроков мы предоставляем подсказки в виде псевдокода. Ученики которые нуждаются в подсказке, пожалуйста обратите внимание на псевдокод.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Мы предоставляем решение для испытания, но желаем, чтобы студенты сами решили их, перед проверкой.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Обсуждение темы включено сразу после испытания, оно поможет понять основную задачу.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 некоторым урокам прилагается рабочий лист для ученика. В дальнейшем курс будет дополняться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4009697" cy="283845"/>
          </a:xfrm>
        </p:spPr>
        <p:txBody>
          <a:bodyPr/>
          <a:lstStyle/>
          <a:p>
            <a:r>
              <a:rPr lang="en-US"/>
              <a:t>Copyright © EV3Lessons.com 2016 (Last edit: 02/10/2017)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02/10/2017)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6636</TotalTime>
  <Words>756</Words>
  <Application>Microsoft Office PowerPoint</Application>
  <PresentationFormat>Экран (4:3)</PresentationFormat>
  <Paragraphs>116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 Neue</vt:lpstr>
      <vt:lpstr>Essential</vt:lpstr>
      <vt:lpstr>Custom Design</vt:lpstr>
      <vt:lpstr>Уроки программирования для новичков</vt:lpstr>
      <vt:lpstr>О сайте</vt:lpstr>
      <vt:lpstr>Описание урока</vt:lpstr>
      <vt:lpstr>Основные уроки программирования</vt:lpstr>
      <vt:lpstr>Бонусные уроки</vt:lpstr>
      <vt:lpstr>Структура Урока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Abay</dc:creator>
  <cp:lastModifiedBy>Vladimir Abay</cp:lastModifiedBy>
  <cp:revision>71</cp:revision>
  <dcterms:created xsi:type="dcterms:W3CDTF">2014-08-07T02:19:13Z</dcterms:created>
  <dcterms:modified xsi:type="dcterms:W3CDTF">2018-09-08T17:36:44Z</dcterms:modified>
</cp:coreProperties>
</file>