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</p:sldMasterIdLst>
  <p:notesMasterIdLst>
    <p:notesMasterId r:id="rId13"/>
  </p:notesMasterIdLst>
  <p:handoutMasterIdLst>
    <p:handoutMasterId r:id="rId14"/>
  </p:handoutMasterIdLst>
  <p:sldIdLst>
    <p:sldId id="289" r:id="rId4"/>
    <p:sldId id="275" r:id="rId5"/>
    <p:sldId id="282" r:id="rId6"/>
    <p:sldId id="285" r:id="rId7"/>
    <p:sldId id="283" r:id="rId8"/>
    <p:sldId id="286" r:id="rId9"/>
    <p:sldId id="284" r:id="rId10"/>
    <p:sldId id="280" r:id="rId11"/>
    <p:sldId id="42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21" autoAdjust="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9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049D-260D-7341-ACBB-7F6E88B670AF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B13C-50E9-E247-B6CA-7FFE79A5F656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301C-C036-B244-8BEA-8C69B4259916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6815-494D-AC43-9B33-2F9570967BF1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B86E-CFB1-CA4E-9DF9-B0CEC6E07421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A98-E1B0-3440-912D-EBE5F791588D}" type="datetime1">
              <a:rPr lang="en-US" smtClean="0"/>
              <a:t>5/5/2019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2E9-D72B-AD48-AF1F-52A08EBA4303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479-4DE8-6441-8AD0-9A685ACF12B8}" type="datetime1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1241-F89D-A94C-9EDF-69E3F40ABE0B}" type="datetime1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F3B-56FA-F546-A574-CF6D118384F4}" type="datetime1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E9-40E7-7B40-BAB3-173E3286BBA4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4FA-BB7E-FA4B-8587-3422606245F1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019-D865-2D41-8B16-2696D9E9FF36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518C-F8F8-2041-85CC-55BAE734FAC4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F100-C690-2548-A59E-01C6F77806AD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CE0B-6ABC-9D4A-9944-BE4084483D31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8BD0-9C32-4C4B-B66B-306A9F13CF20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913E-2851-A740-B3FD-F42F7400D340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8FCE-A927-3844-9E3B-6083AB9AF783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342-05E0-2B4D-B337-0AEB5C7EAB24}" type="datetime1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DE53-9418-984B-93FC-8DAE115B31D6}" type="datetime1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570-A037-2046-98C9-DB89177DA9ED}" type="datetime1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90C8-B0EE-A244-98D0-35D20CF27A35}" type="datetime1">
              <a:rPr lang="en-US" smtClean="0"/>
              <a:t>5/5/2019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431-089C-8B4C-A74D-9FDFCF7A4A50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11B-1739-D449-BD5E-3D05E6951917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ABB1-8177-344A-9D50-C38771FF47C7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8BC6-E711-6D40-AB8F-60352FB91331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7A00-D458-E548-BA55-8E7DD7AEB72C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6C54-E6E7-A646-88ED-0E29FF59BEF7}" type="datetime1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2D-9F04-504B-9AAB-DF12FBEEFF0F}" type="datetime1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30-94DB-DB4A-AE39-2D4C6E03B34B}" type="datetime1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2C1-C631-FC47-BD14-B0D0AE380CAE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A17-01AF-B84B-A814-B012C11277F9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D44B9E-AC04-6549-B7EE-7B0A41CF751B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2EBBD4-7984-D84D-B013-2DE21F9AA31A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B5F9-1EB9-5146-A0A2-D543FBB3141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Перемещение объекта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Уроки программирования для новичков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программировать робота с «клешней» - рукой захватом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делать полезные </a:t>
            </a:r>
            <a:r>
              <a:rPr lang="ru-RU" dirty="0" err="1"/>
              <a:t>приспособы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4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Блоки моторов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663" y="1556770"/>
            <a:ext cx="3807386" cy="443739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Вы можете использовать большие и средние моторы для клешней</a:t>
            </a:r>
            <a:endParaRPr lang="en-US" dirty="0"/>
          </a:p>
          <a:p>
            <a:r>
              <a:rPr lang="ru-RU" dirty="0"/>
              <a:t>Рулевое управление против блока моторов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ru-RU" dirty="0"/>
              <a:t>Для движения колес вы используете рулевое управление, которое синхронизирует два мотора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ru-RU" i="1" dirty="0"/>
              <a:t>смотрите в продолжающем уровне урок блоки движения</a:t>
            </a:r>
            <a:r>
              <a:rPr lang="en-US" i="1" dirty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ru-RU" dirty="0">
                <a:solidFill>
                  <a:srgbClr val="FF0000"/>
                </a:solidFill>
              </a:rPr>
              <a:t>Для управления клешней в используете либо блок среднего мотора либо блок большого мотора </a:t>
            </a:r>
            <a:r>
              <a:rPr lang="ru-RU" dirty="0"/>
              <a:t>потому что вам не нужно их синхронизировать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455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296" y="4482680"/>
            <a:ext cx="1936953" cy="1452715"/>
          </a:xfrm>
          <a:prstGeom prst="rect">
            <a:avLst/>
          </a:prstGeom>
        </p:spPr>
      </p:pic>
      <p:pic>
        <p:nvPicPr>
          <p:cNvPr id="7" name="Picture 6" descr="45502_713x380_MainProduc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146" y="1867330"/>
            <a:ext cx="2375104" cy="1807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3768" y="1497998"/>
            <a:ext cx="284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Блок большого мотора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14894" y="4496294"/>
            <a:ext cx="254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Блок среднего мотора</a:t>
            </a:r>
            <a:endParaRPr lang="en-US" dirty="0"/>
          </a:p>
        </p:txBody>
      </p:sp>
      <p:pic>
        <p:nvPicPr>
          <p:cNvPr id="12" name="Picture 11" descr="Screen Shot 2014-08-07 at 1.45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123" y="1983376"/>
            <a:ext cx="2282486" cy="932533"/>
          </a:xfrm>
          <a:prstGeom prst="rect">
            <a:avLst/>
          </a:prstGeom>
        </p:spPr>
      </p:pic>
      <p:pic>
        <p:nvPicPr>
          <p:cNvPr id="13" name="Picture 12" descr="Screen Shot 2014-08-07 at 1.45.0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68" y="4865626"/>
            <a:ext cx="2551070" cy="11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Используем средний мотор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81" y="1472977"/>
            <a:ext cx="5106993" cy="479669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ru-RU" dirty="0"/>
              <a:t>Присоедините средний мотор к порту А, или большой к порту </a:t>
            </a:r>
            <a:r>
              <a:rPr lang="en-US" dirty="0"/>
              <a:t>D,  </a:t>
            </a:r>
            <a:r>
              <a:rPr lang="ru-RU" dirty="0"/>
              <a:t>на ваше усмотрение</a:t>
            </a:r>
            <a:endParaRPr lang="en-US" dirty="0"/>
          </a:p>
          <a:p>
            <a:pPr marL="803275" lvl="1" indent="-342900">
              <a:buFont typeface="Arial"/>
              <a:buChar char="•"/>
            </a:pPr>
            <a:r>
              <a:rPr lang="ru-RU" dirty="0"/>
              <a:t>Это установка по умолчанию для </a:t>
            </a:r>
            <a:r>
              <a:rPr lang="en-US" dirty="0"/>
              <a:t>EV3</a:t>
            </a:r>
          </a:p>
          <a:p>
            <a:pPr marL="342900" indent="-342900">
              <a:buFont typeface="Arial"/>
              <a:buChar char="•"/>
            </a:pPr>
            <a:r>
              <a:rPr lang="ru-RU" dirty="0"/>
              <a:t>Соберите приспособу, которая может поднять обруч </a:t>
            </a:r>
            <a:r>
              <a:rPr lang="en-US" dirty="0"/>
              <a:t>(</a:t>
            </a:r>
            <a:r>
              <a:rPr lang="ru-RU" dirty="0"/>
              <a:t>объект</a:t>
            </a:r>
            <a:r>
              <a:rPr lang="en-US" dirty="0"/>
              <a:t>)</a:t>
            </a:r>
          </a:p>
          <a:p>
            <a:pPr marL="803275" lvl="1" indent="-342900">
              <a:buFont typeface="Arial"/>
              <a:buChar char="•"/>
            </a:pPr>
            <a:r>
              <a:rPr lang="ru-RU" dirty="0"/>
              <a:t>Посмотрите на 2 примера справа</a:t>
            </a:r>
            <a:r>
              <a:rPr lang="en-US" dirty="0"/>
              <a:t>. </a:t>
            </a:r>
            <a:r>
              <a:rPr lang="ru-RU" dirty="0"/>
              <a:t>Они используют приспособу </a:t>
            </a:r>
            <a:r>
              <a:rPr lang="en-US" dirty="0" err="1"/>
              <a:t>DroidBot</a:t>
            </a:r>
            <a:r>
              <a:rPr lang="en-US" dirty="0"/>
              <a:t>’</a:t>
            </a:r>
            <a:r>
              <a:rPr lang="ru-RU" dirty="0"/>
              <a:t>а </a:t>
            </a:r>
            <a:r>
              <a:rPr lang="en-US" dirty="0"/>
              <a:t>SNAP</a:t>
            </a:r>
          </a:p>
          <a:p>
            <a:pPr marL="803275" lvl="1" indent="-342900">
              <a:buFont typeface="Arial"/>
              <a:buChar char="•"/>
            </a:pPr>
            <a:r>
              <a:rPr lang="ru-RU" dirty="0"/>
              <a:t>Сборка </a:t>
            </a:r>
            <a:r>
              <a:rPr lang="en-US" dirty="0" err="1"/>
              <a:t>DroidBot</a:t>
            </a:r>
            <a:r>
              <a:rPr lang="en-US" dirty="0"/>
              <a:t>’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находится на странице </a:t>
            </a:r>
            <a:r>
              <a:rPr lang="en-US" dirty="0"/>
              <a:t>Robot Design </a:t>
            </a:r>
            <a:r>
              <a:rPr lang="ru-RU" dirty="0"/>
              <a:t>на сайте </a:t>
            </a:r>
            <a:r>
              <a:rPr lang="en-US" dirty="0"/>
              <a:t>EV3Lessons.com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IMG_22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1404042"/>
            <a:ext cx="3019379" cy="2264534"/>
          </a:xfrm>
          <a:prstGeom prst="rect">
            <a:avLst/>
          </a:prstGeom>
        </p:spPr>
      </p:pic>
      <p:pic>
        <p:nvPicPr>
          <p:cNvPr id="10" name="Picture 9" descr="IMG_22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3796951"/>
            <a:ext cx="3019379" cy="22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Испытание: поднять и переместить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95" y="1881448"/>
            <a:ext cx="4723621" cy="39925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 стартовой линии двигайтесь к черной линии</a:t>
            </a:r>
            <a:endParaRPr lang="en-US" dirty="0"/>
          </a:p>
          <a:p>
            <a:r>
              <a:rPr lang="ru-RU" dirty="0"/>
              <a:t>Возьмите объект и доставьте его на стартовую линию</a:t>
            </a:r>
            <a:endParaRPr lang="en-US" dirty="0"/>
          </a:p>
          <a:p>
            <a:r>
              <a:rPr lang="ru-RU" dirty="0"/>
              <a:t>Вы можете развернуться и поехать, или же просто сдать назад </a:t>
            </a:r>
          </a:p>
          <a:p>
            <a:r>
              <a:rPr lang="ru-RU" dirty="0"/>
              <a:t>Вы можете сделать объект кубом</a:t>
            </a:r>
            <a:r>
              <a:rPr lang="en-US" dirty="0"/>
              <a:t> (</a:t>
            </a:r>
            <a:r>
              <a:rPr lang="ru-RU" dirty="0"/>
              <a:t>как в базовом наборе </a:t>
            </a:r>
            <a:r>
              <a:rPr lang="en-US" dirty="0"/>
              <a:t>EV3) </a:t>
            </a:r>
            <a:r>
              <a:rPr lang="ru-RU" dirty="0"/>
              <a:t>или предмет с петлей сверху в зависимости от имеющихся у вас предметов.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6811292" y="765465"/>
            <a:ext cx="181371" cy="3486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889366" y="4186176"/>
            <a:ext cx="182880" cy="3486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>
            <a:off x="6711700" y="1605008"/>
            <a:ext cx="383369" cy="599088"/>
          </a:xfrm>
          <a:prstGeom prst="blockArc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6711700" y="1881448"/>
            <a:ext cx="383369" cy="382548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663770" y="2779206"/>
            <a:ext cx="1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62786" y="2779206"/>
            <a:ext cx="0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328308" y="1497168"/>
            <a:ext cx="1158455" cy="111429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442126" y="3242636"/>
            <a:ext cx="447957" cy="569135"/>
            <a:chOff x="4217082" y="3486667"/>
            <a:chExt cx="447957" cy="569135"/>
          </a:xfrm>
        </p:grpSpPr>
        <p:sp>
          <p:nvSpPr>
            <p:cNvPr id="20" name="Oval 1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7023169" y="4046765"/>
            <a:ext cx="447957" cy="569135"/>
            <a:chOff x="4217082" y="3486667"/>
            <a:chExt cx="447957" cy="569135"/>
          </a:xfrm>
        </p:grpSpPr>
        <p:sp>
          <p:nvSpPr>
            <p:cNvPr id="25" name="Oval 2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560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решение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22" y="2304205"/>
            <a:ext cx="8169700" cy="26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62504" y="1334331"/>
            <a:ext cx="5199212" cy="48568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Поездка в магазин продуктов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60" y="1747134"/>
            <a:ext cx="3453704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ru-RU" dirty="0"/>
              <a:t>Стартуйте дома и </a:t>
            </a:r>
            <a:r>
              <a:rPr lang="ru-RU" dirty="0" err="1"/>
              <a:t>проедьте</a:t>
            </a:r>
            <a:r>
              <a:rPr lang="ru-RU" dirty="0"/>
              <a:t> в продуктовый магазин</a:t>
            </a:r>
          </a:p>
          <a:p>
            <a:r>
              <a:rPr lang="en-US" dirty="0"/>
              <a:t>2. </a:t>
            </a:r>
            <a:r>
              <a:rPr lang="ru-RU" dirty="0"/>
              <a:t>Сделайте так, чтобы ваш робот повернулся и заехал на парковку </a:t>
            </a:r>
          </a:p>
          <a:p>
            <a:r>
              <a:rPr lang="en-US" dirty="0"/>
              <a:t>3. </a:t>
            </a:r>
            <a:r>
              <a:rPr lang="ru-RU" dirty="0"/>
              <a:t>Остановитесь и соберите продукты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ru-RU" dirty="0"/>
              <a:t>Вернитесь домой по короткому пути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7521356" y="1146309"/>
            <a:ext cx="844704" cy="147835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894692" y="5422517"/>
            <a:ext cx="311524" cy="1001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34" y="5231121"/>
            <a:ext cx="891032" cy="960104"/>
          </a:xfrm>
          <a:prstGeom prst="rect">
            <a:avLst/>
          </a:prstGeom>
        </p:spPr>
      </p:pic>
      <p:pic>
        <p:nvPicPr>
          <p:cNvPr id="16" name="Picture 15" descr="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73" y="1576695"/>
            <a:ext cx="586256" cy="61758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4850380" y="1893284"/>
            <a:ext cx="0" cy="378974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787745" y="3292480"/>
            <a:ext cx="383369" cy="658988"/>
            <a:chOff x="6924642" y="1893106"/>
            <a:chExt cx="383369" cy="658988"/>
          </a:xfrm>
        </p:grpSpPr>
        <p:sp>
          <p:nvSpPr>
            <p:cNvPr id="8" name="Block Arc 7"/>
            <p:cNvSpPr/>
            <p:nvPr/>
          </p:nvSpPr>
          <p:spPr>
            <a:xfrm>
              <a:off x="6924642" y="1893106"/>
              <a:ext cx="383369" cy="599088"/>
            </a:xfrm>
            <a:prstGeom prst="blockArc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Snip Same Side Corner Rectangle 8"/>
            <p:cNvSpPr/>
            <p:nvPr/>
          </p:nvSpPr>
          <p:spPr>
            <a:xfrm>
              <a:off x="6924642" y="2169546"/>
              <a:ext cx="383369" cy="382548"/>
            </a:xfrm>
            <a:prstGeom prst="snip2Same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7953239" y="2307839"/>
            <a:ext cx="1" cy="91143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347576" y="1893284"/>
            <a:ext cx="1856954" cy="0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347576" y="3698253"/>
            <a:ext cx="2132502" cy="197697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580556" y="3219273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477697" y="1893284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606086" y="3872212"/>
            <a:ext cx="447957" cy="569135"/>
            <a:chOff x="4217082" y="3486667"/>
            <a:chExt cx="447957" cy="569135"/>
          </a:xfrm>
        </p:grpSpPr>
        <p:sp>
          <p:nvSpPr>
            <p:cNvPr id="49" name="Oval 48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6499154" y="1622075"/>
            <a:ext cx="447957" cy="569135"/>
            <a:chOff x="4217082" y="3486667"/>
            <a:chExt cx="447957" cy="569135"/>
          </a:xfrm>
        </p:grpSpPr>
        <p:sp>
          <p:nvSpPr>
            <p:cNvPr id="55" name="Oval 5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0800000">
            <a:off x="7744762" y="2651516"/>
            <a:ext cx="447957" cy="569135"/>
            <a:chOff x="4217082" y="3486667"/>
            <a:chExt cx="447957" cy="569135"/>
          </a:xfrm>
        </p:grpSpPr>
        <p:sp>
          <p:nvSpPr>
            <p:cNvPr id="60" name="Oval 5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13694717">
            <a:off x="6306277" y="4283810"/>
            <a:ext cx="447957" cy="569135"/>
            <a:chOff x="4217082" y="3486667"/>
            <a:chExt cx="447957" cy="569135"/>
          </a:xfrm>
        </p:grpSpPr>
        <p:sp>
          <p:nvSpPr>
            <p:cNvPr id="65" name="Oval 6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6785446" y="2194278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1" name="Oval 70"/>
          <p:cNvSpPr/>
          <p:nvPr/>
        </p:nvSpPr>
        <p:spPr>
          <a:xfrm>
            <a:off x="4405815" y="3452840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2" name="Oval 71"/>
          <p:cNvSpPr/>
          <p:nvPr/>
        </p:nvSpPr>
        <p:spPr>
          <a:xfrm>
            <a:off x="7809158" y="3586961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6438015" y="3872212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grpSp>
        <p:nvGrpSpPr>
          <p:cNvPr id="74" name="Group 73"/>
          <p:cNvGrpSpPr/>
          <p:nvPr/>
        </p:nvGrpSpPr>
        <p:grpSpPr>
          <a:xfrm rot="16200000">
            <a:off x="5123597" y="1608716"/>
            <a:ext cx="447957" cy="569135"/>
            <a:chOff x="4217082" y="3486667"/>
            <a:chExt cx="447957" cy="569135"/>
          </a:xfrm>
        </p:grpSpPr>
        <p:sp>
          <p:nvSpPr>
            <p:cNvPr id="75" name="Oval 7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26401" y="2033337"/>
            <a:ext cx="447957" cy="569135"/>
            <a:chOff x="4217082" y="3486667"/>
            <a:chExt cx="447957" cy="569135"/>
          </a:xfrm>
        </p:grpSpPr>
        <p:sp>
          <p:nvSpPr>
            <p:cNvPr id="80" name="Oval 7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Arc 85"/>
          <p:cNvSpPr/>
          <p:nvPr/>
        </p:nvSpPr>
        <p:spPr>
          <a:xfrm rot="6068976">
            <a:off x="4783120" y="1847020"/>
            <a:ext cx="703549" cy="597268"/>
          </a:xfrm>
          <a:prstGeom prst="arc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Следующие шаги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1524318"/>
            <a:ext cx="8574087" cy="4329777"/>
          </a:xfrm>
        </p:spPr>
        <p:txBody>
          <a:bodyPr>
            <a:normAutofit/>
          </a:bodyPr>
          <a:lstStyle/>
          <a:p>
            <a:r>
              <a:rPr lang="ru-RU" dirty="0"/>
              <a:t>Теперь вы умеете пользоваться приспособами</a:t>
            </a:r>
            <a:r>
              <a:rPr lang="en-US" dirty="0"/>
              <a:t>, </a:t>
            </a:r>
            <a:r>
              <a:rPr lang="ru-RU" dirty="0"/>
              <a:t>можно ли открывать/закрывать приспособу по пути?</a:t>
            </a:r>
            <a:endParaRPr lang="en-US" dirty="0"/>
          </a:p>
          <a:p>
            <a:pPr lvl="1"/>
            <a:r>
              <a:rPr lang="ru-RU" dirty="0"/>
              <a:t>Смотрите в продолжающий/продвинутый уровни на урок о Параллельных потоках</a:t>
            </a:r>
            <a:endParaRPr lang="en-US" dirty="0"/>
          </a:p>
          <a:p>
            <a:r>
              <a:rPr lang="ru-RU" dirty="0"/>
              <a:t>Обратитесь к уроку «</a:t>
            </a:r>
            <a:r>
              <a:rPr lang="ru-RU"/>
              <a:t>Перемещение объекта» </a:t>
            </a:r>
            <a:r>
              <a:rPr lang="ru-RU" dirty="0"/>
              <a:t>в уровне «продолжающий уровень», чтобы узнать больше о различиях между рулевым управлением и блоком мотора.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1317983"/>
            <a:ext cx="8500451" cy="1662609"/>
          </a:xfrm>
        </p:spPr>
        <p:txBody>
          <a:bodyPr>
            <a:normAutofit/>
          </a:bodyPr>
          <a:lstStyle/>
          <a:p>
            <a:r>
              <a:rPr lang="ru-RU" dirty="0"/>
              <a:t>Авторы</a:t>
            </a:r>
            <a:r>
              <a:rPr lang="en-US" dirty="0"/>
              <a:t>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на сайте: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BA2A392-6625-486A-A301-AC11CB49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23039"/>
            <a:ext cx="3845859" cy="253681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1237234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</TotalTime>
  <Words>412</Words>
  <Application>Microsoft Office PowerPoint</Application>
  <PresentationFormat>Экран (4:3)</PresentationFormat>
  <Paragraphs>58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Helvetica Neue</vt:lpstr>
      <vt:lpstr>Essential</vt:lpstr>
      <vt:lpstr>beginner</vt:lpstr>
      <vt:lpstr>Custom Design</vt:lpstr>
      <vt:lpstr>Уроки программирования для новичков</vt:lpstr>
      <vt:lpstr>На этом занятии</vt:lpstr>
      <vt:lpstr>Блоки моторов</vt:lpstr>
      <vt:lpstr>Используем средний мотор</vt:lpstr>
      <vt:lpstr>Испытание: поднять и переместить</vt:lpstr>
      <vt:lpstr>Испытание решение</vt:lpstr>
      <vt:lpstr>Поездка в магазин продуктов</vt:lpstr>
      <vt:lpstr>Следующие шаги</vt:lpstr>
      <vt:lpstr>Благодарность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Vladimir Abay</cp:lastModifiedBy>
  <cp:revision>91</cp:revision>
  <cp:lastPrinted>2015-11-14T13:27:21Z</cp:lastPrinted>
  <dcterms:created xsi:type="dcterms:W3CDTF">2014-10-28T21:59:38Z</dcterms:created>
  <dcterms:modified xsi:type="dcterms:W3CDTF">2019-05-05T09:07:32Z</dcterms:modified>
</cp:coreProperties>
</file>