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  <p:sldMasterId id="2147483750" r:id="rId3"/>
  </p:sldMasterIdLst>
  <p:notesMasterIdLst>
    <p:notesMasterId r:id="rId17"/>
  </p:notesMasterIdLst>
  <p:handoutMasterIdLst>
    <p:handoutMasterId r:id="rId18"/>
  </p:handoutMasterIdLst>
  <p:sldIdLst>
    <p:sldId id="424" r:id="rId4"/>
    <p:sldId id="418" r:id="rId5"/>
    <p:sldId id="414" r:id="rId6"/>
    <p:sldId id="415" r:id="rId7"/>
    <p:sldId id="421" r:id="rId8"/>
    <p:sldId id="411" r:id="rId9"/>
    <p:sldId id="412" r:id="rId10"/>
    <p:sldId id="419" r:id="rId11"/>
    <p:sldId id="420" r:id="rId12"/>
    <p:sldId id="422" r:id="rId13"/>
    <p:sldId id="423" r:id="rId14"/>
    <p:sldId id="413" r:id="rId15"/>
    <p:sldId id="42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CD1C"/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35" autoAdjust="0"/>
    <p:restoredTop sz="96271" autoAdjust="0"/>
  </p:normalViewPr>
  <p:slideViewPr>
    <p:cSldViewPr snapToGrid="0" snapToObjects="1">
      <p:cViewPr varScale="1">
        <p:scale>
          <a:sx n="68" d="100"/>
          <a:sy n="68" d="100"/>
        </p:scale>
        <p:origin x="66" y="12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2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E491-4CE1-4C18-B873-5C95A8DB8619}" type="datetime1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5257-04DD-4923-8B40-98AB47BDA19A}" type="datetime1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8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33C1-11E1-46CC-A927-36CA22869647}" type="datetime1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17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7ECB-4DD0-46F0-AC49-4F6D53CD30F9}" type="datetime1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70561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F051-E496-463B-AF7E-8DD693E300DD}" type="datetime1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2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001B-70F7-4B6F-B781-07CA4952493F}" type="datetime1">
              <a:rPr lang="en-US" smtClean="0"/>
              <a:t>5/5/2019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</p:spTree>
    <p:extLst>
      <p:ext uri="{BB962C8B-B14F-4D97-AF65-F5344CB8AC3E}">
        <p14:creationId xmlns:p14="http://schemas.microsoft.com/office/powerpoint/2010/main" val="1431929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4DC4E-0AFC-4C36-AFA2-F42E88E7868F}" type="datetime1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820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1978F-7DE5-4636-8A46-8FE4EBFA448F}" type="datetime1">
              <a:rPr lang="en-US" smtClean="0"/>
              <a:t>5/5/2019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644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2D63-3AA6-43EC-A4EE-3FE7DA4099C6}" type="datetime1">
              <a:rPr lang="en-US" smtClean="0"/>
              <a:t>5/5/2019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827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3395-3AD4-4F35-A102-9AEC35631044}" type="datetime1">
              <a:rPr lang="en-US" smtClean="0"/>
              <a:t>5/5/2019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985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16C4-5325-478C-A013-68C5313408E2}" type="datetime1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1589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BAB6C-A77A-4888-BF12-4D9E3D42E8EE}" type="datetime1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244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93C14-84B6-4A95-8D0F-20B6442CD818}" type="datetime1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135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DEA9-0079-4313-B016-27265AAF8AF8}" type="datetime1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478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4F08-ECFE-49AE-849E-8DBB112A643D}" type="datetime1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994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8F0C-F690-984D-97A5-2A1A1F38CA45}" type="datetime1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781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42F3-05E2-6E4D-B22F-A4B15202BAD6}" type="datetime1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66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6F11-32C1-0647-8775-D1AB0BA87447}" type="datetime1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3508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773A-9F6B-644E-8854-3F0DE6573F35}" type="datetime1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662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87CE-B5F5-C846-B1D4-89864134B8B5}" type="datetime1">
              <a:rPr lang="en-US" smtClean="0"/>
              <a:t>5/5/2019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33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C33B-711B-1844-9F3C-BCAB2B5BD778}" type="datetime1">
              <a:rPr lang="en-US" smtClean="0"/>
              <a:t>5/5/2019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257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EC25-A7D8-AB48-8ED4-52E52BF98EDF}" type="datetime1">
              <a:rPr lang="en-US" smtClean="0"/>
              <a:t>5/5/2019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1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C66E7-2755-40D6-980C-7FD8811FCB1A}" type="datetime1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901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1FE6-FF84-C74B-94A0-0BF8B206D8E1}" type="datetime1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210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F84D-39EF-844E-BF6B-853328168FEF}" type="datetime1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5288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536E-A1EC-6044-B344-3C42F179AAC1}" type="datetime1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448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E7DB-ADC3-2445-B7E9-F3B6CE7C531F}" type="datetime1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16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5BCC-3279-4B7B-8535-785589D6CBE2}" type="datetime1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8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E254-64AE-435B-9678-F4351C6CE53D}" type="datetime1">
              <a:rPr lang="en-US" smtClean="0"/>
              <a:t>5/5/2019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4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C187-B37B-4CCE-8CC5-E461528B1EDE}" type="datetime1">
              <a:rPr lang="en-US" smtClean="0"/>
              <a:t>5/5/2019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9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A736-D695-4511-B675-B8D47E331C1F}" type="datetime1">
              <a:rPr lang="en-US" smtClean="0"/>
              <a:t>5/5/2019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7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99FB-E814-4600-B465-9434E7C20A38}" type="datetime1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6F95-711E-4792-9F1F-9B3CEC236A26}" type="datetime1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074C0-B2B1-4643-BC58-35FEFF3BFC1A}" type="datetime1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3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F027750-CB8D-4D21-929E-3EE4011D33FC}" type="datetime1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Copyright © EV3Lessons.com 2016 (Last edit: 7/04/2016)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20435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2BB09-AD7A-F342-B78F-330E2C5B2E11}" type="datetime1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EV3Lessons.com 2016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7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ev3lessons.com/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tmp"/><Relationship Id="rId4" Type="http://schemas.openxmlformats.org/officeDocument/2006/relationships/image" Target="../media/image8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tm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Блок звука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02903" y="5775716"/>
            <a:ext cx="8117227" cy="602769"/>
          </a:xfrm>
        </p:spPr>
        <p:txBody>
          <a:bodyPr/>
          <a:lstStyle/>
          <a:p>
            <a:pPr algn="ctr"/>
            <a:r>
              <a:rPr lang="ru-RU" dirty="0"/>
              <a:t>Уроки программирования для новичков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999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8488" y="1044263"/>
            <a:ext cx="5689660" cy="53321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Испытание</a:t>
            </a:r>
            <a:r>
              <a:rPr lang="en-US" dirty="0"/>
              <a:t> 2 </a:t>
            </a:r>
            <a:r>
              <a:rPr lang="ru-RU" dirty="0"/>
              <a:t>доп. задание решение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19594" y="3520440"/>
            <a:ext cx="1223606" cy="86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Двигаться с мощностью 10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2944368" y="1399032"/>
            <a:ext cx="1069848" cy="11170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/>
              <a:t>Переключатель в режиме определения цвета</a:t>
            </a:r>
            <a:endParaRPr lang="en-US" sz="900" dirty="0"/>
          </a:p>
        </p:txBody>
      </p:sp>
      <p:sp>
        <p:nvSpPr>
          <p:cNvPr id="14" name="Rectangle 13"/>
          <p:cNvSpPr/>
          <p:nvPr/>
        </p:nvSpPr>
        <p:spPr>
          <a:xfrm>
            <a:off x="4425696" y="2560958"/>
            <a:ext cx="1636776" cy="3575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Если черный</a:t>
            </a:r>
            <a:r>
              <a:rPr lang="en-US" sz="1200" dirty="0"/>
              <a:t>,</a:t>
            </a:r>
            <a:r>
              <a:rPr lang="ru-RU" sz="1200" dirty="0"/>
              <a:t> играть черный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4425696" y="4289953"/>
            <a:ext cx="1554480" cy="3575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Если красный, играть красный</a:t>
            </a:r>
            <a:endParaRPr lang="en-US" sz="1200" dirty="0"/>
          </a:p>
        </p:txBody>
      </p:sp>
      <p:sp>
        <p:nvSpPr>
          <p:cNvPr id="16" name="Right Arrow 15"/>
          <p:cNvSpPr/>
          <p:nvPr/>
        </p:nvSpPr>
        <p:spPr>
          <a:xfrm>
            <a:off x="3520440" y="4591285"/>
            <a:ext cx="1417320" cy="5004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По умолчанию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4306824" y="5910556"/>
            <a:ext cx="1755648" cy="397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Воспроизвести тон для всех других цветов</a:t>
            </a:r>
            <a:endParaRPr lang="en-US" sz="1100" dirty="0"/>
          </a:p>
        </p:txBody>
      </p:sp>
      <p:sp>
        <p:nvSpPr>
          <p:cNvPr id="18" name="Rectangle 17"/>
          <p:cNvSpPr/>
          <p:nvPr/>
        </p:nvSpPr>
        <p:spPr>
          <a:xfrm>
            <a:off x="7306458" y="2746148"/>
            <a:ext cx="1480926" cy="644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Цикл бесконечный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0659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Еще испытания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Добавьте больше цветов в переключатель</a:t>
            </a:r>
            <a:r>
              <a:rPr lang="en-US" dirty="0"/>
              <a:t>, </a:t>
            </a:r>
            <a:r>
              <a:rPr lang="ru-RU" dirty="0"/>
              <a:t>он говорит </a:t>
            </a:r>
            <a:r>
              <a:rPr lang="en-US" dirty="0"/>
              <a:t>“green”, “blue”, “yellow”</a:t>
            </a:r>
            <a:r>
              <a:rPr lang="ru-RU" dirty="0"/>
              <a:t> и </a:t>
            </a:r>
            <a:r>
              <a:rPr lang="ru-RU" dirty="0" err="1"/>
              <a:t>т.д</a:t>
            </a:r>
            <a:r>
              <a:rPr lang="en-US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Остановите робота, когда он определит 5 разных цветов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74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обсуждения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9520"/>
            <a:ext cx="8245474" cy="4886643"/>
          </a:xfrm>
        </p:spPr>
        <p:txBody>
          <a:bodyPr/>
          <a:lstStyle/>
          <a:p>
            <a:r>
              <a:rPr lang="ru-RU" altLang="en-US" dirty="0"/>
              <a:t>Почему вы захотите знать как пользоваться блоком звука?</a:t>
            </a:r>
            <a:endParaRPr lang="en-US" altLang="en-US" dirty="0"/>
          </a:p>
          <a:p>
            <a:pPr lvl="1"/>
            <a:r>
              <a:rPr lang="ru-RU" altLang="en-US" dirty="0"/>
              <a:t>Возможно вы хотите знать в какой части кода вы находитесь в определённый момент времени. Смотрите Урок </a:t>
            </a:r>
            <a:r>
              <a:rPr lang="ru-RU" altLang="en-US" dirty="0" err="1"/>
              <a:t>дебагинга</a:t>
            </a:r>
            <a:r>
              <a:rPr lang="ru-RU" altLang="en-US" dirty="0"/>
              <a:t> в продолжающем уровне</a:t>
            </a:r>
            <a:endParaRPr lang="en-US" altLang="en-US" dirty="0"/>
          </a:p>
          <a:p>
            <a:pPr lvl="1"/>
            <a:r>
              <a:rPr lang="ru-RU" altLang="en-US" dirty="0"/>
              <a:t>Блок звука - веселый способ добавить эмоций своему роботу</a:t>
            </a:r>
            <a:endParaRPr lang="en-US" altLang="en-US" dirty="0"/>
          </a:p>
          <a:p>
            <a:pPr lvl="1"/>
            <a:r>
              <a:rPr lang="ru-RU" altLang="en-US" dirty="0"/>
              <a:t>Вы можете взаимодействовать с пользователем говоря </a:t>
            </a:r>
            <a:r>
              <a:rPr lang="en-US" altLang="en-US" dirty="0"/>
              <a:t>“good job”, “game over”, </a:t>
            </a:r>
            <a:r>
              <a:rPr lang="ru-RU" altLang="en-US" dirty="0" err="1"/>
              <a:t>т.д</a:t>
            </a:r>
            <a:r>
              <a:rPr lang="en-US" alt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91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ru-RU" dirty="0"/>
              <a:t>Благодарность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223" y="1317983"/>
            <a:ext cx="8500451" cy="1662609"/>
          </a:xfrm>
        </p:spPr>
        <p:txBody>
          <a:bodyPr>
            <a:normAutofit/>
          </a:bodyPr>
          <a:lstStyle/>
          <a:p>
            <a:r>
              <a:rPr lang="ru-RU" dirty="0"/>
              <a:t>Авторы</a:t>
            </a:r>
            <a:r>
              <a:rPr lang="en-US" dirty="0"/>
              <a:t>: Sanjay and Arvind </a:t>
            </a:r>
            <a:r>
              <a:rPr lang="en-US" dirty="0" err="1"/>
              <a:t>Seshan</a:t>
            </a:r>
            <a:endParaRPr lang="en-US" dirty="0"/>
          </a:p>
          <a:p>
            <a:r>
              <a:rPr lang="ru-RU" dirty="0"/>
              <a:t>Больше уроков на сайте: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www.ev3lessons.com</a:t>
            </a:r>
            <a:endParaRPr lang="ru-RU" dirty="0"/>
          </a:p>
          <a:p>
            <a:r>
              <a:rPr lang="ru-RU" dirty="0"/>
              <a:t>Перевод осуществил: Абай Владимир</a:t>
            </a:r>
            <a:r>
              <a:rPr lang="en-US" dirty="0"/>
              <a:t>, abayvladimir@hotmail.com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9211" y="3247882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0F212AD8-B55D-44C6-9473-A638E9B1C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</p:spPr>
        <p:txBody>
          <a:bodyPr/>
          <a:lstStyle/>
          <a:p>
            <a:r>
              <a:rPr lang="en-US" dirty="0"/>
              <a:t>Copyright © EV3Lessons.com 2015 (Last edit: 7/0</a:t>
            </a:r>
            <a:r>
              <a:rPr lang="ru-RU" dirty="0"/>
              <a:t>4</a:t>
            </a:r>
            <a:r>
              <a:rPr lang="en-US" dirty="0"/>
              <a:t>/2016)</a:t>
            </a:r>
          </a:p>
        </p:txBody>
      </p:sp>
    </p:spTree>
    <p:extLst>
      <p:ext uri="{BB962C8B-B14F-4D97-AF65-F5344CB8AC3E}">
        <p14:creationId xmlns:p14="http://schemas.microsoft.com/office/powerpoint/2010/main" val="1237234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 этом занятии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/>
              <a:t>Изучим блок звука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Поймем когда блок звука может быть полезен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16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Блок звука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22174"/>
            <a:ext cx="3776430" cy="4494938"/>
          </a:xfrm>
          <a:ln>
            <a:noFill/>
          </a:ln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ru-RU" b="0" dirty="0"/>
              <a:t>Блок звука издает звуки </a:t>
            </a:r>
            <a:r>
              <a:rPr lang="en-US" b="0" dirty="0"/>
              <a:t>EV3</a:t>
            </a:r>
          </a:p>
          <a:p>
            <a:pPr marL="342900" indent="-342900">
              <a:buFont typeface="Arial"/>
              <a:buChar char="•"/>
            </a:pPr>
            <a:r>
              <a:rPr lang="ru-RU" b="0" dirty="0"/>
              <a:t>Вы можете проигрывать файлы, тона, ноты</a:t>
            </a:r>
          </a:p>
          <a:p>
            <a:pPr marL="342900" indent="-342900">
              <a:buFont typeface="Arial"/>
              <a:buChar char="•"/>
            </a:pPr>
            <a:r>
              <a:rPr lang="ru-RU" b="0" dirty="0"/>
              <a:t>Находится в зеленой вкладке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 descr="Screen Shot 2014-08-07 at 12.29.4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2668" y="1399668"/>
            <a:ext cx="3310225" cy="411143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1081" y="1913471"/>
            <a:ext cx="2373397" cy="3451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232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dirty="0"/>
              <a:t>Больше о блоке звука</a:t>
            </a:r>
            <a:endParaRPr lang="en-US" altLang="en-US" dirty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323474"/>
            <a:ext cx="5660136" cy="4802690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en-US" sz="2400" dirty="0"/>
              <a:t>Четыре режима</a:t>
            </a:r>
            <a:endParaRPr lang="en-US" alt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en-US" sz="2400" dirty="0"/>
              <a:t>Остановка</a:t>
            </a:r>
            <a:endParaRPr lang="en-US" altLang="en-US" sz="2400" dirty="0"/>
          </a:p>
          <a:p>
            <a:pPr marL="800100" lvl="1" indent="-342900"/>
            <a:r>
              <a:rPr lang="ru-RU" altLang="en-US" sz="2400" dirty="0"/>
              <a:t>Остановка проигрывания любых звуков</a:t>
            </a:r>
            <a:endParaRPr lang="en-US" alt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en-US" sz="2400" dirty="0"/>
              <a:t>Воспроизвести файл</a:t>
            </a:r>
            <a:endParaRPr lang="en-US" altLang="en-US" sz="2400" dirty="0"/>
          </a:p>
          <a:p>
            <a:pPr marL="800100" lvl="1" indent="-342900"/>
            <a:r>
              <a:rPr lang="ru-RU" altLang="en-US" sz="2400" dirty="0"/>
              <a:t>Играет файл </a:t>
            </a:r>
            <a:r>
              <a:rPr lang="en-US" altLang="en-US" sz="2400" dirty="0"/>
              <a:t>.</a:t>
            </a:r>
            <a:r>
              <a:rPr lang="en-US" altLang="en-US" sz="2400" dirty="0" err="1"/>
              <a:t>rsf</a:t>
            </a:r>
            <a:endParaRPr lang="en-US" altLang="en-US" sz="2400" dirty="0"/>
          </a:p>
          <a:p>
            <a:pPr marL="800100" lvl="1" indent="-342900"/>
            <a:r>
              <a:rPr lang="ru-RU" altLang="en-US" sz="2400" dirty="0"/>
              <a:t>Использует для проигрывания звуков таких как </a:t>
            </a:r>
            <a:r>
              <a:rPr lang="en-US" altLang="en-US" sz="2400" dirty="0"/>
              <a:t>Hello</a:t>
            </a:r>
          </a:p>
          <a:p>
            <a:pPr marL="800100" lvl="1" indent="-342900"/>
            <a:r>
              <a:rPr lang="ru-RU" altLang="en-US" sz="2400" dirty="0"/>
              <a:t>Воспроизвести тон</a:t>
            </a:r>
            <a:endParaRPr lang="en-US" altLang="en-US" sz="2400" dirty="0"/>
          </a:p>
          <a:p>
            <a:pPr marL="800100" lvl="1" indent="-342900"/>
            <a:r>
              <a:rPr lang="ru-RU" altLang="en-US" sz="2400" dirty="0"/>
              <a:t>Воспроизвести ноту</a:t>
            </a:r>
            <a:r>
              <a:rPr lang="en-US" altLang="en-US" sz="2400" dirty="0"/>
              <a:t> (</a:t>
            </a:r>
            <a:r>
              <a:rPr lang="ru-RU" altLang="en-US" sz="2400" dirty="0"/>
              <a:t>напр.</a:t>
            </a:r>
            <a:r>
              <a:rPr lang="en-US" altLang="en-US" sz="2400" dirty="0"/>
              <a:t> D, D#)</a:t>
            </a:r>
          </a:p>
          <a:p>
            <a:pPr marL="800100" lvl="1" indent="-342900"/>
            <a:r>
              <a:rPr lang="ru-RU" altLang="en-US" sz="2400" dirty="0"/>
              <a:t>Также установить частоту через шину данных</a:t>
            </a:r>
            <a:endParaRPr lang="en-US" alt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en-US" sz="2400" dirty="0"/>
              <a:t>Воспроизвести ноту</a:t>
            </a:r>
          </a:p>
          <a:p>
            <a:pPr marL="800100" lvl="1" indent="-342900"/>
            <a:r>
              <a:rPr lang="en-US" altLang="en-US" sz="2400" dirty="0"/>
              <a:t> </a:t>
            </a:r>
            <a:r>
              <a:rPr lang="ru-RU" altLang="en-US" sz="2400" dirty="0"/>
              <a:t>Играть клавишу на фортепиано</a:t>
            </a:r>
            <a:endParaRPr lang="en-US" alt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8923" y="1591056"/>
            <a:ext cx="815411" cy="94496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8923" y="2723307"/>
            <a:ext cx="1379340" cy="93734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8923" y="4083510"/>
            <a:ext cx="1973751" cy="1104996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28923" y="5268087"/>
            <a:ext cx="1928027" cy="102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890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Входные параметры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808" y="1233468"/>
            <a:ext cx="1379340" cy="937341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960120" y="2937056"/>
            <a:ext cx="68069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ru-RU" dirty="0"/>
              <a:t>Уровень громкости</a:t>
            </a:r>
            <a:endParaRPr lang="en-US" dirty="0"/>
          </a:p>
          <a:p>
            <a:pPr marL="342900" indent="-342900">
              <a:buFont typeface="+mj-lt"/>
              <a:buAutoNum type="alphaUcPeriod"/>
            </a:pPr>
            <a:r>
              <a:rPr lang="ru-RU" dirty="0"/>
              <a:t>Подождать, пока звук не закончится</a:t>
            </a:r>
            <a:endParaRPr lang="en-US" dirty="0"/>
          </a:p>
          <a:p>
            <a:pPr marL="342900" indent="-342900">
              <a:buFont typeface="+mj-lt"/>
              <a:buAutoNum type="alphaUcPeriod"/>
            </a:pPr>
            <a:r>
              <a:rPr lang="ru-RU" dirty="0"/>
              <a:t>Имя файла</a:t>
            </a:r>
            <a:endParaRPr lang="en-US" dirty="0"/>
          </a:p>
          <a:p>
            <a:pPr marL="342900" indent="-342900">
              <a:buFont typeface="+mj-lt"/>
              <a:buAutoNum type="alphaUcPeriod"/>
            </a:pPr>
            <a:r>
              <a:rPr lang="ru-RU" dirty="0"/>
              <a:t>Частота</a:t>
            </a:r>
            <a:r>
              <a:rPr lang="en-US" dirty="0"/>
              <a:t>/</a:t>
            </a:r>
            <a:r>
              <a:rPr lang="ru-RU" dirty="0"/>
              <a:t>Нота звука</a:t>
            </a:r>
            <a:endParaRPr lang="en-US" dirty="0"/>
          </a:p>
          <a:p>
            <a:pPr marL="342900" indent="-342900">
              <a:buFont typeface="+mj-lt"/>
              <a:buAutoNum type="alphaUcPeriod"/>
            </a:pPr>
            <a:r>
              <a:rPr lang="ru-RU" dirty="0"/>
              <a:t>Продолжительность звука</a:t>
            </a:r>
            <a:endParaRPr lang="en-US" dirty="0"/>
          </a:p>
          <a:p>
            <a:pPr marL="342900" indent="-342900">
              <a:buFont typeface="+mj-lt"/>
              <a:buAutoNum type="alphaUcPeriod"/>
            </a:pPr>
            <a:r>
              <a:rPr lang="ru-RU" dirty="0"/>
              <a:t>Нота фортепиано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752744" y="1994339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67704" y="1994339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72928" y="935375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877605" y="1149640"/>
            <a:ext cx="1973751" cy="1230478"/>
            <a:chOff x="2877605" y="1149640"/>
            <a:chExt cx="1973751" cy="1230478"/>
          </a:xfrm>
        </p:grpSpPr>
        <p:pic>
          <p:nvPicPr>
            <p:cNvPr id="7" name="Picture 6" descr="Screen Clippi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77605" y="1149640"/>
              <a:ext cx="1973751" cy="1104996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3370918" y="2010786"/>
              <a:ext cx="274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685878" y="2010786"/>
              <a:ext cx="274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959983" y="2005064"/>
              <a:ext cx="274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74943" y="2005064"/>
              <a:ext cx="274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047193" y="1200684"/>
            <a:ext cx="1928027" cy="1224380"/>
            <a:chOff x="5839057" y="1304707"/>
            <a:chExt cx="1928027" cy="1224380"/>
          </a:xfrm>
        </p:grpSpPr>
        <p:pic>
          <p:nvPicPr>
            <p:cNvPr id="8" name="Picture 7" descr="Screen Clippi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839057" y="1304707"/>
              <a:ext cx="1928027" cy="1028789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6303817" y="2159755"/>
              <a:ext cx="274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18777" y="2159755"/>
              <a:ext cx="274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892882" y="2154033"/>
              <a:ext cx="274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207842" y="2154033"/>
              <a:ext cx="274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05632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Испытание 1 Блок звука</a:t>
            </a:r>
            <a:endParaRPr lang="en-US" altLang="en-US" dirty="0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en-US" dirty="0"/>
              <a:t>Воспроизведите звук «</a:t>
            </a:r>
            <a:r>
              <a:rPr lang="en-US" altLang="en-US" dirty="0"/>
              <a:t>hello</a:t>
            </a:r>
            <a:r>
              <a:rPr lang="ru-RU" altLang="en-US" dirty="0"/>
              <a:t>» после нажатия на датчик касания</a:t>
            </a:r>
            <a:endParaRPr lang="en-US" alt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en-US" dirty="0"/>
              <a:t>Подсказка</a:t>
            </a:r>
            <a:r>
              <a:rPr lang="en-US" altLang="en-US" dirty="0"/>
              <a:t>:</a:t>
            </a:r>
          </a:p>
          <a:p>
            <a:pPr marL="800100" lvl="1" indent="-342900"/>
            <a:r>
              <a:rPr lang="ru-RU" altLang="en-US" dirty="0"/>
              <a:t>Вы будете использовать блок ожидания</a:t>
            </a:r>
            <a:endParaRPr lang="en-US" altLang="en-US" dirty="0"/>
          </a:p>
          <a:p>
            <a:pPr marL="800100" lvl="1" indent="-342900"/>
            <a:r>
              <a:rPr lang="ru-RU" altLang="en-US" dirty="0"/>
              <a:t>Вы будете использовать блок звука в режиме воспроизведения файла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03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349622" y="152718"/>
            <a:ext cx="8245475" cy="1371600"/>
          </a:xfrm>
        </p:spPr>
        <p:txBody>
          <a:bodyPr/>
          <a:lstStyle/>
          <a:p>
            <a:r>
              <a:rPr lang="ru-RU" altLang="en-US" dirty="0"/>
              <a:t>Испытание 1 решение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695" y="1946104"/>
            <a:ext cx="6817009" cy="265332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69264" y="1426464"/>
            <a:ext cx="2185416" cy="612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Ожидание касания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069080" y="1524318"/>
            <a:ext cx="2862072" cy="5147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Воспроизвести </a:t>
            </a:r>
            <a:r>
              <a:rPr lang="en-US" dirty="0"/>
              <a:t>“Hello”</a:t>
            </a:r>
          </a:p>
        </p:txBody>
      </p:sp>
    </p:spTree>
    <p:extLst>
      <p:ext uri="{BB962C8B-B14F-4D97-AF65-F5344CB8AC3E}">
        <p14:creationId xmlns:p14="http://schemas.microsoft.com/office/powerpoint/2010/main" val="1320623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ru-RU" dirty="0"/>
              <a:t>Испытание 2 блок звука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Поставьте робота на любые цвета</a:t>
            </a:r>
            <a:r>
              <a:rPr lang="en-US" dirty="0"/>
              <a:t>. </a:t>
            </a:r>
            <a:r>
              <a:rPr lang="ru-RU" dirty="0"/>
              <a:t>Робот должен называть цвета, на которые он смотрит. Если робот видит черный, то он должен воспроизвести звук «</a:t>
            </a:r>
            <a:r>
              <a:rPr lang="en-US" dirty="0"/>
              <a:t>Black</a:t>
            </a:r>
            <a:r>
              <a:rPr lang="ru-RU" dirty="0"/>
              <a:t>», если робот видит красный, то он должен воспроизвести звук «</a:t>
            </a:r>
            <a:r>
              <a:rPr lang="en-US" dirty="0"/>
              <a:t>Red</a:t>
            </a:r>
            <a:r>
              <a:rPr lang="ru-RU" dirty="0"/>
              <a:t>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Для всех других цветов</a:t>
            </a:r>
            <a:r>
              <a:rPr lang="en-US" dirty="0"/>
              <a:t> </a:t>
            </a:r>
            <a:r>
              <a:rPr lang="ru-RU" dirty="0"/>
              <a:t>воспроизвести ноту на свой выбор на</a:t>
            </a:r>
            <a:r>
              <a:rPr lang="en-US" dirty="0"/>
              <a:t> 0.01 </a:t>
            </a:r>
            <a:r>
              <a:rPr lang="ru-RU" dirty="0"/>
              <a:t>секунды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Убедитесь, что звук ожидает окончания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Повторять бесконечно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Дополнительное задание</a:t>
            </a:r>
            <a:r>
              <a:rPr lang="en-US" dirty="0"/>
              <a:t>: </a:t>
            </a:r>
            <a:r>
              <a:rPr lang="ru-RU" dirty="0"/>
              <a:t>Может ли робот в то же самое время еще и передвигаться</a:t>
            </a:r>
            <a:r>
              <a:rPr lang="en-US" dirty="0"/>
              <a:t>? </a:t>
            </a:r>
            <a:r>
              <a:rPr lang="ru-RU" dirty="0"/>
              <a:t>Робот должен проехать разные цвета, чтобы проверить код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45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Испытание 2 решение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/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700" y="662700"/>
            <a:ext cx="4640982" cy="553259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404872" y="1143000"/>
            <a:ext cx="1078992" cy="1152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/>
              <a:t>Переключатель в режиме определения цвета</a:t>
            </a:r>
            <a:endParaRPr lang="en-US" sz="900" dirty="0"/>
          </a:p>
        </p:txBody>
      </p:sp>
      <p:sp>
        <p:nvSpPr>
          <p:cNvPr id="11" name="Rectangle 10"/>
          <p:cNvSpPr/>
          <p:nvPr/>
        </p:nvSpPr>
        <p:spPr>
          <a:xfrm>
            <a:off x="3886200" y="2450592"/>
            <a:ext cx="1682496" cy="300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Если черный</a:t>
            </a:r>
            <a:r>
              <a:rPr lang="en-US" sz="1200" dirty="0"/>
              <a:t>,</a:t>
            </a:r>
            <a:r>
              <a:rPr lang="ru-RU" sz="1200" dirty="0"/>
              <a:t> играть черный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3813048" y="4104334"/>
            <a:ext cx="1755648" cy="300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Если красный, играть красный</a:t>
            </a:r>
            <a:endParaRPr lang="en-US" sz="1200" dirty="0"/>
          </a:p>
        </p:txBody>
      </p:sp>
      <p:sp>
        <p:nvSpPr>
          <p:cNvPr id="14" name="Right Arrow 13"/>
          <p:cNvSpPr/>
          <p:nvPr/>
        </p:nvSpPr>
        <p:spPr>
          <a:xfrm>
            <a:off x="2980944" y="4370300"/>
            <a:ext cx="1417320" cy="5004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По умолчанию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3813048" y="5701521"/>
            <a:ext cx="1755648" cy="4158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Воспроизвести тон для всех других цветов</a:t>
            </a:r>
            <a:endParaRPr lang="en-US" sz="1100" dirty="0"/>
          </a:p>
        </p:txBody>
      </p:sp>
      <p:sp>
        <p:nvSpPr>
          <p:cNvPr id="16" name="Rectangle 15"/>
          <p:cNvSpPr/>
          <p:nvPr/>
        </p:nvSpPr>
        <p:spPr>
          <a:xfrm>
            <a:off x="6812682" y="2450592"/>
            <a:ext cx="1563222" cy="64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Цикл бесконечный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7826446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6586</TotalTime>
  <Words>587</Words>
  <Application>Microsoft Office PowerPoint</Application>
  <PresentationFormat>Экран (4:3)</PresentationFormat>
  <Paragraphs>108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Helvetica Neue</vt:lpstr>
      <vt:lpstr>Custom Design</vt:lpstr>
      <vt:lpstr>beginner</vt:lpstr>
      <vt:lpstr>1_Custom Design</vt:lpstr>
      <vt:lpstr>Уроки программирования для новичков</vt:lpstr>
      <vt:lpstr>На этом занятии</vt:lpstr>
      <vt:lpstr>Блок звука</vt:lpstr>
      <vt:lpstr>Больше о блоке звука</vt:lpstr>
      <vt:lpstr>Входные параметры</vt:lpstr>
      <vt:lpstr>Испытание 1 Блок звука</vt:lpstr>
      <vt:lpstr>Испытание 1 решение</vt:lpstr>
      <vt:lpstr>Испытание 2 блок звука</vt:lpstr>
      <vt:lpstr>Испытание 2 решение</vt:lpstr>
      <vt:lpstr>Испытание 2 доп. задание решение</vt:lpstr>
      <vt:lpstr>Еще испытания</vt:lpstr>
      <vt:lpstr>План обсуждения</vt:lpstr>
      <vt:lpstr>Благодарность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cp:lastModifiedBy>Vladimir Abay</cp:lastModifiedBy>
  <cp:revision>94</cp:revision>
  <cp:lastPrinted>2016-07-04T19:55:42Z</cp:lastPrinted>
  <dcterms:created xsi:type="dcterms:W3CDTF">2014-08-07T02:19:13Z</dcterms:created>
  <dcterms:modified xsi:type="dcterms:W3CDTF">2019-05-05T05:07:36Z</dcterms:modified>
</cp:coreProperties>
</file>