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84" r:id="rId5"/>
    <p:sldMasterId id="2147483796" r:id="rId6"/>
  </p:sldMasterIdLst>
  <p:notesMasterIdLst>
    <p:notesMasterId r:id="rId14"/>
  </p:notesMasterIdLst>
  <p:handoutMasterIdLst>
    <p:handoutMasterId r:id="rId15"/>
  </p:handoutMasterIdLst>
  <p:sldIdLst>
    <p:sldId id="422" r:id="rId7"/>
    <p:sldId id="418" r:id="rId8"/>
    <p:sldId id="261" r:id="rId9"/>
    <p:sldId id="415" r:id="rId10"/>
    <p:sldId id="411" r:id="rId11"/>
    <p:sldId id="412" r:id="rId12"/>
    <p:sldId id="42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 varScale="1">
        <p:scale>
          <a:sx n="105" d="100"/>
          <a:sy n="105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7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BY SANJAY &amp; ARVIND SESHAN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INTERMEDIATE PROGRAMMING </a:t>
            </a:r>
            <a:r>
              <a:rPr lang="en-US" sz="3600" dirty="0"/>
              <a:t>LESSON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200223584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8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7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911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79747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0483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9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D69C-EE9A-5844-BDD2-EE495878225E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2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4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5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A7A654-5146-E645-87FB-4CABA52494D6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6"/>
            <a:ext cx="3657600" cy="2303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88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lego.com/ru-ru/mindstorms/download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Знакомство с датчиком звука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Уроки программирования для новичков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Как использовать </a:t>
            </a:r>
            <a:r>
              <a:rPr lang="en-US" dirty="0"/>
              <a:t>NXT </a:t>
            </a:r>
            <a:r>
              <a:rPr lang="ru-RU" dirty="0"/>
              <a:t>Датчик звука в ПО </a:t>
            </a:r>
            <a:r>
              <a:rPr lang="en-US" dirty="0"/>
              <a:t>EV3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ru-RU" dirty="0" err="1"/>
              <a:t>Пререквизит</a:t>
            </a:r>
            <a:r>
              <a:rPr lang="ru-RU" dirty="0"/>
              <a:t> </a:t>
            </a:r>
            <a:r>
              <a:rPr lang="en-US" dirty="0"/>
              <a:t>: </a:t>
            </a:r>
            <a:r>
              <a:rPr lang="ru-RU" dirty="0"/>
              <a:t>Переключатель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80" y="1273025"/>
            <a:ext cx="3235956" cy="3517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43" y="424455"/>
            <a:ext cx="8245475" cy="1371600"/>
          </a:xfrm>
        </p:spPr>
        <p:txBody>
          <a:bodyPr>
            <a:normAutofit/>
          </a:bodyPr>
          <a:lstStyle/>
          <a:p>
            <a:r>
              <a:rPr lang="ru-RU" dirty="0"/>
              <a:t>Скачиваем датчик звука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ru-RU" b="0" dirty="0"/>
              <a:t>Датчик звука, он доступен на сайте </a:t>
            </a:r>
            <a:r>
              <a:rPr lang="en-US" b="0" dirty="0"/>
              <a:t>LEGO.com 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4"/>
              </a:rPr>
              <a:t>http://www.lego.com/ru-ru/mindstorms/downloads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ru-RU" b="0" dirty="0"/>
              <a:t>Скачайте блок используя урок </a:t>
            </a:r>
            <a:r>
              <a:rPr lang="en-US" b="0" dirty="0"/>
              <a:t>“</a:t>
            </a:r>
            <a:r>
              <a:rPr lang="ru-RU" b="0" dirty="0"/>
              <a:t>Импорт блоков</a:t>
            </a:r>
            <a:r>
              <a:rPr lang="en-US" b="0" dirty="0"/>
              <a:t>” </a:t>
            </a:r>
            <a:r>
              <a:rPr lang="ru-RU" b="0" dirty="0"/>
              <a:t>в уровне для начинающих на сайте </a:t>
            </a:r>
            <a:r>
              <a:rPr lang="en-US" b="0" dirty="0"/>
              <a:t>mindlesson.ru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ru-RU" b="0" dirty="0"/>
              <a:t>Заметка</a:t>
            </a:r>
            <a:r>
              <a:rPr lang="en-US" b="0" dirty="0"/>
              <a:t>: </a:t>
            </a:r>
            <a:r>
              <a:rPr lang="ru-RU" b="0" dirty="0"/>
              <a:t>Если используете образовательную версию, блок уже будет у вас в палетке</a:t>
            </a:r>
            <a:endParaRPr lang="en-US" b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57199" y="6492876"/>
            <a:ext cx="7810901" cy="248706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©2017 Cathy Sarisky. Shared with permission by EV3Lessons.com (5/2017)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1174" y="3207732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375" y="4527341"/>
            <a:ext cx="1941373" cy="159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650" y="4394645"/>
            <a:ext cx="2086862" cy="17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Переключатель </a:t>
            </a:r>
            <a:r>
              <a:rPr lang="en-US" altLang="en-US" dirty="0"/>
              <a:t>- NXT </a:t>
            </a:r>
            <a:r>
              <a:rPr lang="ru-RU" altLang="en-US" dirty="0"/>
              <a:t>датчик звука</a:t>
            </a:r>
            <a:endParaRPr lang="en-US" alt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520384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altLang="en-US" sz="2200" dirty="0"/>
              <a:t>Режим сравнения</a:t>
            </a:r>
            <a:endParaRPr lang="en-US" altLang="en-US" sz="2200" dirty="0"/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ru-RU" dirty="0"/>
              <a:t>Уровень звука в процентном выражении (0-100 %)</a:t>
            </a:r>
            <a:endParaRPr lang="en-US" sz="1800" dirty="0"/>
          </a:p>
          <a:p>
            <a:pPr lvl="1">
              <a:buFont typeface="Arial" charset="0"/>
              <a:buChar char="•"/>
            </a:pPr>
            <a:r>
              <a:rPr lang="en-US" altLang="en-US" sz="2000" dirty="0" err="1"/>
              <a:t>dBa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ru-RU" dirty="0"/>
              <a:t>Уровень звука, отрегулированный с учетом примерной чувствительности человеческого уха и затем представленный в процентном выражении (0–100 %)</a:t>
            </a:r>
            <a:r>
              <a:rPr lang="ru-RU" sz="1800" dirty="0"/>
              <a:t> </a:t>
            </a:r>
            <a:endParaRPr lang="en-US" sz="1800" dirty="0"/>
          </a:p>
          <a:p>
            <a:pPr>
              <a:buFont typeface="Arial" charset="0"/>
              <a:buChar char="•"/>
            </a:pPr>
            <a:r>
              <a:rPr lang="ru-RU" sz="1600" dirty="0"/>
              <a:t>Источник</a:t>
            </a:r>
            <a:r>
              <a:rPr lang="en-US" sz="1600" dirty="0"/>
              <a:t>: EV3 </a:t>
            </a:r>
            <a:r>
              <a:rPr lang="ru-RU" sz="1600" dirty="0"/>
              <a:t>меню справки</a:t>
            </a:r>
            <a:endParaRPr lang="en-US" sz="1600" dirty="0"/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501" y="1723452"/>
            <a:ext cx="3283510" cy="4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датчик звука</a:t>
            </a:r>
            <a:endParaRPr lang="en-US" alt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 </a:t>
            </a:r>
            <a:r>
              <a:rPr lang="ru-RU" altLang="en-US" dirty="0"/>
              <a:t>Напишите программу </a:t>
            </a:r>
            <a:r>
              <a:rPr lang="en-US" altLang="en-US" dirty="0"/>
              <a:t>“</a:t>
            </a:r>
            <a:r>
              <a:rPr lang="ru-RU" altLang="en-US" dirty="0"/>
              <a:t>Торжество</a:t>
            </a:r>
            <a:r>
              <a:rPr lang="en-US" altLang="en-US" dirty="0"/>
              <a:t>”</a:t>
            </a:r>
            <a:r>
              <a:rPr lang="ru-RU" altLang="en-US" dirty="0"/>
              <a:t>, робот движется быстрее или медленнее, в зависимости от уровня звука</a:t>
            </a: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 </a:t>
            </a:r>
            <a:r>
              <a:rPr lang="ru-RU" altLang="en-US" dirty="0"/>
              <a:t>Подсказка</a:t>
            </a:r>
            <a:endParaRPr lang="en-US" altLang="en-US" dirty="0"/>
          </a:p>
          <a:p>
            <a:pPr lvl="1">
              <a:buFont typeface="Arial" charset="0"/>
              <a:buChar char="•"/>
            </a:pPr>
            <a:r>
              <a:rPr lang="ru-RU" altLang="en-US" dirty="0"/>
              <a:t>Переключатель</a:t>
            </a:r>
            <a:r>
              <a:rPr lang="en-US" altLang="en-US" dirty="0"/>
              <a:t> - NXT </a:t>
            </a:r>
            <a:r>
              <a:rPr lang="ru-RU" altLang="en-US" dirty="0"/>
              <a:t>датчик звука будет использован</a:t>
            </a:r>
            <a:endParaRPr lang="en-US" altLang="en-US" dirty="0"/>
          </a:p>
          <a:p>
            <a:pPr lvl="1">
              <a:buFont typeface="Arial" charset="0"/>
              <a:buChar char="•"/>
            </a:pPr>
            <a:r>
              <a:rPr lang="ru-RU" altLang="en-US" dirty="0"/>
              <a:t>Вы можете использовать оба режима (</a:t>
            </a:r>
            <a:r>
              <a:rPr lang="en-US" altLang="en-US" dirty="0"/>
              <a:t>dB </a:t>
            </a:r>
            <a:r>
              <a:rPr lang="ru-RU" altLang="en-US" dirty="0"/>
              <a:t>или</a:t>
            </a:r>
            <a:r>
              <a:rPr lang="en-US" altLang="en-US" dirty="0"/>
              <a:t> </a:t>
            </a:r>
            <a:r>
              <a:rPr lang="en-US" altLang="en-US" dirty="0" err="1"/>
              <a:t>dBa</a:t>
            </a:r>
            <a:r>
              <a:rPr lang="ru-RU" altLang="en-US" dirty="0"/>
              <a:t>) для этого испытания</a:t>
            </a: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решение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4" y="1282271"/>
            <a:ext cx="5503676" cy="427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328" y="4027075"/>
            <a:ext cx="1586051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Двигаться медленно, когда уровень звука ниже </a:t>
            </a:r>
            <a:r>
              <a:rPr lang="en-US"/>
              <a:t>(&lt;50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3666" y="1637981"/>
            <a:ext cx="1586051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Двигаться быстро, когда уровень звука выше </a:t>
            </a:r>
            <a:r>
              <a:rPr lang="en-US" dirty="0"/>
              <a:t>(&gt;50)</a:t>
            </a:r>
          </a:p>
        </p:txBody>
      </p:sp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3A6D783-6517-4F74-AFFE-DAF2B40D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dirty="0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6512</TotalTime>
  <Words>271</Words>
  <Application>Microsoft Office PowerPoint</Application>
  <PresentationFormat>Экран (4:3)</PresentationFormat>
  <Paragraphs>49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intermediate</vt:lpstr>
      <vt:lpstr>1_beginner</vt:lpstr>
      <vt:lpstr>2_Custom Design</vt:lpstr>
      <vt:lpstr>Уроки программирования для новичков</vt:lpstr>
      <vt:lpstr>На этом занятии</vt:lpstr>
      <vt:lpstr>Скачиваем датчик звука</vt:lpstr>
      <vt:lpstr>Переключатель - NXT датчик звука</vt:lpstr>
      <vt:lpstr>Испытание датчик звука</vt:lpstr>
      <vt:lpstr>Испытание решение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Vladimir Abay</dc:creator>
  <cp:lastModifiedBy>Vladimir Abay</cp:lastModifiedBy>
  <cp:revision>57</cp:revision>
  <cp:lastPrinted>2015-11-14T12:58:37Z</cp:lastPrinted>
  <dcterms:created xsi:type="dcterms:W3CDTF">2014-08-07T02:19:13Z</dcterms:created>
  <dcterms:modified xsi:type="dcterms:W3CDTF">2019-04-30T14:06:56Z</dcterms:modified>
</cp:coreProperties>
</file>