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1"/>
  </p:notesMasterIdLst>
  <p:handoutMasterIdLst>
    <p:handoutMasterId r:id="rId12"/>
  </p:handoutMasterIdLst>
  <p:sldIdLst>
    <p:sldId id="407" r:id="rId3"/>
    <p:sldId id="406" r:id="rId4"/>
    <p:sldId id="275" r:id="rId5"/>
    <p:sldId id="353" r:id="rId6"/>
    <p:sldId id="354" r:id="rId7"/>
    <p:sldId id="352" r:id="rId8"/>
    <p:sldId id="405" r:id="rId9"/>
    <p:sldId id="42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/>
    <p:restoredTop sz="96271" autoAdjust="0"/>
  </p:normalViewPr>
  <p:slideViewPr>
    <p:cSldViewPr snapToGrid="0" snapToObjects="1"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9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AA4C-4F45-164A-AAF2-3E70F67A7912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5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A968-4DCF-B64C-B4FB-16475CD4E7A7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2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1920-2BCC-744D-8C45-DD353E1FA1D1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42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89A6-4E36-CF44-A6BF-827594B73490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55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3424-0681-904B-9A1E-05C27C8C249C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27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532-AB1E-254A-809E-C847BB6D2841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68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5F52-3C11-5241-9F3E-E8F10D8358C2}" type="datetime1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27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574D-5378-E54F-B812-C29F7893531C}" type="datetime1">
              <a:rPr lang="en-US" smtClean="0"/>
              <a:t>5/4/2019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8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408A-8093-B94D-BAE6-6AD66BEE4661}" type="datetime1">
              <a:rPr lang="en-US" smtClean="0"/>
              <a:t>5/4/2019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5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A7DA-C7BE-FF44-9C81-D5A42559FE78}" type="datetime1">
              <a:rPr lang="en-US" smtClean="0"/>
              <a:t>5/4/2019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82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D937-74DF-B748-B80B-D8440CC66016}" type="datetime1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3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5278-4900-A64B-8367-B56E855A7D1C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83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8B9-0AE6-0C49-A7A6-26CD932C4F2C}" type="datetime1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42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8FFF-F645-6445-BE9E-C944C1D2ABD7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14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F9A-7F56-F844-ABDB-F653A72E70E8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0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2098-0441-5844-849C-C519C4179D8F}" type="datetime1">
              <a:rPr lang="en-US" smtClean="0"/>
              <a:t>5/4/2019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</p:spTree>
    <p:extLst>
      <p:ext uri="{BB962C8B-B14F-4D97-AF65-F5344CB8AC3E}">
        <p14:creationId xmlns:p14="http://schemas.microsoft.com/office/powerpoint/2010/main" val="76595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197B-3A1B-F546-AACC-DE26F6619B4D}" type="datetime1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5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7EBC-80D6-1347-90DA-E9A69115ADB7}" type="datetime1">
              <a:rPr lang="en-US" smtClean="0"/>
              <a:t>5/4/2019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6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D00A-BA0D-A248-AAF4-3416FF56A49A}" type="datetime1">
              <a:rPr lang="en-US" smtClean="0"/>
              <a:t>5/4/2019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6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50B88-924A-6E44-96BF-109EEA94B304}" type="datetime1">
              <a:rPr lang="en-US" smtClean="0"/>
              <a:t>5/4/2019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7F8A-44FB-AF41-B16C-C0448B45A730}" type="datetime1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099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FDF4-AC6F-DA4A-AB12-5174CDF1A954}" type="datetime1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7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A8565C9-068F-C548-9201-B58786BD6521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EV3Lessons.com, 2016, (Last edit: 7/04/2016)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0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88D38-2B7B-C743-B044-A379A334CC5F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1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Переключатель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Уроки программирования для новичков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085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этом занятии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Научимся как ваш робот принимает разные решения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Научимся пользоваться переключателем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Переключатель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564"/>
            <a:ext cx="3917552" cy="4908435"/>
          </a:xfrm>
        </p:spPr>
        <p:txBody>
          <a:bodyPr>
            <a:normAutofit/>
          </a:bodyPr>
          <a:lstStyle/>
          <a:p>
            <a:r>
              <a:rPr lang="ru-RU" dirty="0"/>
              <a:t>Спрашивает робота вопрос и делает что-нибудь разное, опираясь на ответ</a:t>
            </a:r>
            <a:br>
              <a:rPr lang="ru-RU" dirty="0"/>
            </a:br>
            <a:r>
              <a:rPr lang="ru-RU" dirty="0"/>
              <a:t>Пример</a:t>
            </a:r>
            <a:r>
              <a:rPr lang="en-US" dirty="0"/>
              <a:t>: </a:t>
            </a:r>
            <a:r>
              <a:rPr lang="ru-RU" dirty="0"/>
              <a:t>Видит ли робот линию</a:t>
            </a:r>
            <a:r>
              <a:rPr lang="en-US" dirty="0"/>
              <a:t>? </a:t>
            </a:r>
            <a:r>
              <a:rPr lang="ru-RU" dirty="0"/>
              <a:t>Или нет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r>
              <a:rPr lang="ru-RU" dirty="0"/>
              <a:t>В основном Да</a:t>
            </a:r>
            <a:r>
              <a:rPr lang="en-US" dirty="0"/>
              <a:t>/</a:t>
            </a:r>
            <a:r>
              <a:rPr lang="ru-RU" dirty="0"/>
              <a:t>Нет</a:t>
            </a:r>
            <a:r>
              <a:rPr lang="en-US" dirty="0"/>
              <a:t> </a:t>
            </a:r>
            <a:r>
              <a:rPr lang="ru-RU" dirty="0"/>
              <a:t>вопросы (однозначные)</a:t>
            </a:r>
            <a:endParaRPr lang="en-US" dirty="0"/>
          </a:p>
          <a:p>
            <a:r>
              <a:rPr lang="ru-RU" dirty="0"/>
              <a:t>Переключатель находится в оранжевой вкладке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Screen Shot 2014-08-07 at 12.24.17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93" t="10427" r="21841" b="4255"/>
          <a:stretch/>
        </p:blipFill>
        <p:spPr>
          <a:xfrm>
            <a:off x="5362590" y="2001119"/>
            <a:ext cx="2334928" cy="2783608"/>
          </a:xfrm>
          <a:prstGeom prst="rect">
            <a:avLst/>
          </a:prstGeom>
        </p:spPr>
      </p:pic>
      <p:pic>
        <p:nvPicPr>
          <p:cNvPr id="6" name="Picture 5" descr="Screen Shot 2014-08-07 at 12.27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590" y="288121"/>
            <a:ext cx="3465446" cy="402712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272785" y="3384354"/>
            <a:ext cx="833905" cy="425467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803809" y="3809821"/>
            <a:ext cx="725569" cy="1539323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39812" y="5349144"/>
            <a:ext cx="2220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Задаваемый вопрос</a:t>
            </a:r>
            <a:r>
              <a:rPr lang="en-US" dirty="0"/>
              <a:t>: </a:t>
            </a:r>
            <a:r>
              <a:rPr lang="ru-RU" dirty="0"/>
              <a:t>Нажат ли датчик касания?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964010" y="2189847"/>
            <a:ext cx="1682183" cy="991418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644840" y="1660912"/>
            <a:ext cx="705605" cy="622416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92309" y="5349144"/>
            <a:ext cx="1951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Запускаемый код, если НЕТ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784506" y="1014581"/>
            <a:ext cx="1951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Запускаемый код, если ДА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6015335" y="3560877"/>
            <a:ext cx="1682183" cy="991418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9" idx="0"/>
            <a:endCxn id="21" idx="4"/>
          </p:cNvCxnSpPr>
          <p:nvPr/>
        </p:nvCxnSpPr>
        <p:spPr>
          <a:xfrm flipH="1" flipV="1">
            <a:off x="6856427" y="4552295"/>
            <a:ext cx="211677" cy="796849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95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Испытание 1 переключатель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318"/>
            <a:ext cx="4397553" cy="510759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Испытание</a:t>
            </a:r>
            <a:r>
              <a:rPr lang="en-US" sz="2400" dirty="0">
                <a:solidFill>
                  <a:srgbClr val="FF0000"/>
                </a:solidFill>
              </a:rPr>
              <a:t>:  </a:t>
            </a:r>
            <a:r>
              <a:rPr lang="ru-RU" sz="2400" dirty="0"/>
              <a:t>Робот меняет экран на основе датчика касания, нажат он или нет</a:t>
            </a:r>
            <a:r>
              <a:rPr lang="en-US" sz="2400" dirty="0"/>
              <a:t>.  </a:t>
            </a:r>
          </a:p>
          <a:p>
            <a:r>
              <a:rPr lang="ru-RU" sz="2400" dirty="0"/>
              <a:t>Если нажата, ваш </a:t>
            </a:r>
            <a:r>
              <a:rPr lang="en-US" sz="2400" dirty="0"/>
              <a:t>EV3 </a:t>
            </a:r>
            <a:r>
              <a:rPr lang="ru-RU" sz="2400" dirty="0"/>
              <a:t>счастлив</a:t>
            </a:r>
            <a:r>
              <a:rPr lang="en-US" sz="2400" dirty="0"/>
              <a:t>! </a:t>
            </a:r>
            <a:r>
              <a:rPr lang="ru-RU" sz="2400" dirty="0"/>
              <a:t>Отобразите улыбку</a:t>
            </a:r>
            <a:r>
              <a:rPr lang="en-US" sz="2400" dirty="0"/>
              <a:t>.  </a:t>
            </a:r>
            <a:r>
              <a:rPr lang="ru-RU" sz="2400" dirty="0"/>
              <a:t>Если не нажата,</a:t>
            </a:r>
            <a:r>
              <a:rPr lang="en-US" sz="2400" dirty="0"/>
              <a:t>, EV3 </a:t>
            </a:r>
            <a:r>
              <a:rPr lang="ru-RU" sz="2400" dirty="0"/>
              <a:t>грустный</a:t>
            </a:r>
            <a:r>
              <a:rPr lang="en-US" sz="2400" dirty="0"/>
              <a:t>!  </a:t>
            </a:r>
            <a:r>
              <a:rPr lang="ru-RU" sz="2400" dirty="0"/>
              <a:t>Отобразите грустное лицо</a:t>
            </a:r>
            <a:r>
              <a:rPr lang="en-US" sz="2400" dirty="0"/>
              <a:t>.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Подсказка</a:t>
            </a:r>
            <a:r>
              <a:rPr lang="en-US" sz="2400" dirty="0">
                <a:solidFill>
                  <a:srgbClr val="FF0000"/>
                </a:solidFill>
              </a:rPr>
              <a:t>: </a:t>
            </a:r>
            <a:r>
              <a:rPr lang="ru-RU" sz="2400" dirty="0"/>
              <a:t>Вам понадобится блок экрана</a:t>
            </a:r>
            <a:r>
              <a:rPr lang="en-US" sz="2400" dirty="0"/>
              <a:t>, </a:t>
            </a:r>
            <a:r>
              <a:rPr lang="ru-RU" sz="2400" dirty="0"/>
              <a:t>цикла и переключатель</a:t>
            </a:r>
            <a:r>
              <a:rPr lang="en-US" sz="2400" dirty="0"/>
              <a:t>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 descr="Screen Shot 2014-08-07 at 12.27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590" y="1038575"/>
            <a:ext cx="3465446" cy="402712"/>
          </a:xfrm>
          <a:prstGeom prst="rect">
            <a:avLst/>
          </a:prstGeom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83"/>
          <a:stretch/>
        </p:blipFill>
        <p:spPr>
          <a:xfrm>
            <a:off x="6032227" y="2255401"/>
            <a:ext cx="2041519" cy="197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379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Испытание 1 решение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 descr="Screen Shot 2014-08-08 at 7.03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235362"/>
            <a:ext cx="7717671" cy="50107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96919" y="3429321"/>
            <a:ext cx="1639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Блок экрана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96919" y="5475637"/>
            <a:ext cx="1639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Блок экрана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11982" y="4519282"/>
            <a:ext cx="1564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Блок ожидания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53655" y="5463701"/>
            <a:ext cx="1149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Цикл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03582" y="4431806"/>
            <a:ext cx="1149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Датчик касания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07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Испытание 2 переключатель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9164"/>
            <a:ext cx="8245474" cy="3004272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/>
              <a:t>Можете ли вы написать программу так, чтобы отображать сначала большие глаза, а при нажатии на датчик касания глаза становились грустными, если нажать второй раз, то глаза снова большие? И так продолжается бесконечно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76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ru-RU" dirty="0"/>
              <a:t>Испытание 2 решение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5" descr="Screen Shot 2014-08-08 at 7.06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47" y="2262909"/>
            <a:ext cx="7577277" cy="378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362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23" y="1317983"/>
            <a:ext cx="8500451" cy="1662609"/>
          </a:xfrm>
        </p:spPr>
        <p:txBody>
          <a:bodyPr>
            <a:normAutofit/>
          </a:bodyPr>
          <a:lstStyle/>
          <a:p>
            <a:r>
              <a:rPr lang="ru-RU" dirty="0"/>
              <a:t>Авторы</a:t>
            </a:r>
            <a:r>
              <a:rPr lang="en-US" dirty="0"/>
              <a:t>: Sanjay and 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на сайте: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www.ev3lessons.com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211" y="3247882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83A6D783-6517-4F74-AFFE-DAF2B40DF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</p:spPr>
        <p:txBody>
          <a:bodyPr/>
          <a:lstStyle/>
          <a:p>
            <a:r>
              <a:rPr lang="en-US" dirty="0"/>
              <a:t>© EV3Lessons.com, 2016, (Last edit: 7/04/2016)</a:t>
            </a:r>
          </a:p>
        </p:txBody>
      </p:sp>
    </p:spTree>
    <p:extLst>
      <p:ext uri="{BB962C8B-B14F-4D97-AF65-F5344CB8AC3E}">
        <p14:creationId xmlns:p14="http://schemas.microsoft.com/office/powerpoint/2010/main" val="1237234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6309</TotalTime>
  <Words>280</Words>
  <Application>Microsoft Office PowerPoint</Application>
  <PresentationFormat>Экран (4:3)</PresentationFormat>
  <Paragraphs>45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Helvetica Neue</vt:lpstr>
      <vt:lpstr>beginner</vt:lpstr>
      <vt:lpstr>Custom Design</vt:lpstr>
      <vt:lpstr>Уроки программирования для новичков</vt:lpstr>
      <vt:lpstr>На этом занятии</vt:lpstr>
      <vt:lpstr>Переключатель</vt:lpstr>
      <vt:lpstr>Испытание 1 переключатель</vt:lpstr>
      <vt:lpstr>Испытание 1 решение </vt:lpstr>
      <vt:lpstr>Испытание 2 переключатель</vt:lpstr>
      <vt:lpstr>Испытание 2 решение</vt:lpstr>
      <vt:lpstr>Благодарность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cp:lastModifiedBy>Vladimir Abay</cp:lastModifiedBy>
  <cp:revision>46</cp:revision>
  <dcterms:created xsi:type="dcterms:W3CDTF">2014-08-07T02:19:13Z</dcterms:created>
  <dcterms:modified xsi:type="dcterms:W3CDTF">2019-05-04T02:18:56Z</dcterms:modified>
</cp:coreProperties>
</file>