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26" r:id="rId1"/>
    <p:sldMasterId id="2147483738" r:id="rId2"/>
  </p:sldMasterIdLst>
  <p:notesMasterIdLst>
    <p:notesMasterId r:id="rId14"/>
  </p:notesMasterIdLst>
  <p:handoutMasterIdLst>
    <p:handoutMasterId r:id="rId15"/>
  </p:handoutMasterIdLst>
  <p:sldIdLst>
    <p:sldId id="415" r:id="rId3"/>
    <p:sldId id="412" r:id="rId4"/>
    <p:sldId id="424" r:id="rId5"/>
    <p:sldId id="410" r:id="rId6"/>
    <p:sldId id="368" r:id="rId7"/>
    <p:sldId id="369" r:id="rId8"/>
    <p:sldId id="413" r:id="rId9"/>
    <p:sldId id="370" r:id="rId10"/>
    <p:sldId id="371" r:id="rId11"/>
    <p:sldId id="372" r:id="rId12"/>
    <p:sldId id="425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BD7FF"/>
    <a:srgbClr val="00B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44" autoAdjust="0"/>
    <p:restoredTop sz="96271" autoAdjust="0"/>
  </p:normalViewPr>
  <p:slideViewPr>
    <p:cSldViewPr snapToGrid="0" snapToObjects="1">
      <p:cViewPr varScale="1">
        <p:scale>
          <a:sx n="79" d="100"/>
          <a:sy n="79" d="100"/>
        </p:scale>
        <p:origin x="84" y="6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8" d="100"/>
        <a:sy n="158" d="100"/>
      </p:scale>
      <p:origin x="0" y="272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D9B3D7-15CB-9343-AA49-EFB5A8F33F18}" type="datetimeFigureOut">
              <a:rPr lang="en-US" smtClean="0"/>
              <a:t>5/4/2019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D9BD6B-3536-BC44-B54A-7079C6CEB9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30327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3EFF1E-85A1-6640-AFB9-C38833E80A84}" type="datetimeFigureOut">
              <a:rPr lang="en-US" smtClean="0"/>
              <a:t>5/4/2019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967457-1E83-1040-AFF7-8D09C473D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18426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67457-1E83-1040-AFF7-8D09C473DBD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628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67457-1E83-1040-AFF7-8D09C473DBD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4151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67457-1E83-1040-AFF7-8D09C473DBD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987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67457-1E83-1040-AFF7-8D09C473DBD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1176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2517" y="3427224"/>
            <a:ext cx="6858000" cy="914400"/>
          </a:xfrm>
        </p:spPr>
        <p:txBody>
          <a:bodyPr/>
          <a:lstStyle>
            <a:lvl1pPr marL="0" indent="0" algn="ctr">
              <a:buNone/>
              <a:defRPr b="0" cap="none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92875"/>
            <a:ext cx="3945988" cy="282095"/>
          </a:xfrm>
        </p:spPr>
        <p:txBody>
          <a:bodyPr/>
          <a:lstStyle/>
          <a:p>
            <a:r>
              <a:rPr lang="en-US" dirty="0"/>
              <a:t>© EV3Lessons.com, 2016 Last Update: (7/04/2016)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84242" y="6341733"/>
            <a:ext cx="58831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8904666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Picture 2" descr="EV3Lessons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0896" y="400415"/>
            <a:ext cx="7741243" cy="28753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502903" y="5741850"/>
            <a:ext cx="8117227" cy="602769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pPr algn="ctr"/>
            <a:r>
              <a:rPr lang="en-US" sz="3200" dirty="0"/>
              <a:t>BEGINNER PROGRAMMING LESSON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078568" y="4119917"/>
            <a:ext cx="4965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By Sanjay and Arvind </a:t>
            </a:r>
            <a:r>
              <a:rPr lang="en-US" dirty="0" err="1"/>
              <a:t>Seshan</a:t>
            </a:r>
            <a:endParaRPr 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8996105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7" name="Rectangle 16"/>
          <p:cNvSpPr/>
          <p:nvPr userDrawn="1"/>
        </p:nvSpPr>
        <p:spPr>
          <a:xfrm>
            <a:off x="8959041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8" name="Rectangle 17"/>
          <p:cNvSpPr/>
          <p:nvPr userDrawn="1"/>
        </p:nvSpPr>
        <p:spPr>
          <a:xfrm>
            <a:off x="8923137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3772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EV3Lessons.com, 2016 Last Update: (7/04/2016)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377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EV3Lessons.com, 2016 Last Update: (7/04/2016)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2810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EV3Lessons.com, 2016 Last Update: (7/04/2016)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1048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EV3Lessons.com, 2016 Last Update: (7/04/2016)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1808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EV3Lessons.com, 2016 Last Update: (7/04/2016)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721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EV3Lessons.com, 2016 Last Update: (7/04/2016)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304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EV3Lessons.com, 2016 Last Update: (7/04/2016)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2662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EV3Lessons.com, 2016 Last Update: (7/04/2016)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2174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EV3Lessons.com, 2016 Last Update: (7/04/2016)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0398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EV3Lessons.com, 2016 Last Update: (7/04/2016)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01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45474" cy="4373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EV3Lessons.com, 2016 Last Update: (7/04/2016)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7383" y="6376457"/>
            <a:ext cx="627256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53603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EV3Lessons.com, 2016 Last Update: (7/04/2016)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6405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EV3Lessons.com, 2016 Last Update: (7/04/2016)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3314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EV3Lessons.com, 2016 Last Update: (7/04/2016)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874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© EV3Lessons.com, 2016 Last Update: (7/04/2016)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481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74800"/>
            <a:ext cx="387752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6923" y="1574800"/>
            <a:ext cx="3815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EV3Lessons.com, 2016 Last Update: (7/04/2016)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33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EV3Lessons.com, 2016 Last Update: (7/04/2016)</a:t>
            </a: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976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EV3Lessons.com, 2016 Last Update: (7/04/2016)</a:t>
            </a:r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8254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EV3Lessons.com, 2016 Last Update: (7/04/2016)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053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EV3Lessons.com, 2016 Last Update: (7/04/2016)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861915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EV3Lessons.com, 2016 Last Update: (7/04/2016)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524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45474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/>
              <a:t>© EV3Lessons.com, 2016 Last Update: (7/04/2016)</a:t>
            </a: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8904666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 userDrawn="1"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8912380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45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© EV3Lessons.com, 2016 Last Update: (7/04/2016)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945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hyperlink" Target="http://www.ev3lessons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tiff"/><Relationship Id="rId4" Type="http://schemas.openxmlformats.org/officeDocument/2006/relationships/hyperlink" Target="http://www.ucalgary.ca/IOSTEM/files/IOSTEM/media_crop/44/public/sensors.jp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Ультразвуковой датчик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/>
              <a:t>Уроки программирования для новичков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3" t="17619" r="3095" b="25000"/>
          <a:stretch/>
        </p:blipFill>
        <p:spPr>
          <a:xfrm>
            <a:off x="3711108" y="4592409"/>
            <a:ext cx="1700816" cy="1056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4616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8767" y="1548384"/>
            <a:ext cx="6366424" cy="515689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733679"/>
          </a:xfrm>
        </p:spPr>
        <p:txBody>
          <a:bodyPr>
            <a:normAutofit/>
          </a:bodyPr>
          <a:lstStyle/>
          <a:p>
            <a:r>
              <a:rPr lang="ru-RU" dirty="0"/>
              <a:t>Осваиваем свою силу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119827"/>
            <a:ext cx="8245474" cy="772982"/>
          </a:xfrm>
        </p:spPr>
        <p:txBody>
          <a:bodyPr>
            <a:normAutofit fontScale="85000" lnSpcReduction="10000"/>
          </a:bodyPr>
          <a:lstStyle/>
          <a:p>
            <a:r>
              <a:rPr lang="ru-RU" dirty="0"/>
              <a:t>Прошлый код держит робота постоянно в движении</a:t>
            </a:r>
            <a:r>
              <a:rPr lang="en-US" dirty="0"/>
              <a:t>.</a:t>
            </a:r>
            <a:r>
              <a:rPr lang="ru-RU" dirty="0"/>
              <a:t> Эта версия позволяет роботу отдохнуть, если он в пределах </a:t>
            </a:r>
            <a:r>
              <a:rPr lang="en-US" dirty="0"/>
              <a:t>15-20 </a:t>
            </a:r>
            <a:r>
              <a:rPr lang="ru-RU" dirty="0"/>
              <a:t>сантиметров</a:t>
            </a:r>
            <a:r>
              <a:rPr lang="en-US" dirty="0"/>
              <a:t>.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© EV3Lessons.com, 2016 Last Update: (7/04/2016)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2791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ru-RU" dirty="0"/>
              <a:t>Благодарность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2223" y="1317983"/>
            <a:ext cx="8500451" cy="1662609"/>
          </a:xfrm>
        </p:spPr>
        <p:txBody>
          <a:bodyPr>
            <a:normAutofit/>
          </a:bodyPr>
          <a:lstStyle/>
          <a:p>
            <a:r>
              <a:rPr lang="ru-RU" dirty="0"/>
              <a:t>Авторы</a:t>
            </a:r>
            <a:r>
              <a:rPr lang="en-US" dirty="0"/>
              <a:t>: Sanjay and Arvind </a:t>
            </a:r>
            <a:r>
              <a:rPr lang="en-US" dirty="0" err="1"/>
              <a:t>Seshan</a:t>
            </a:r>
            <a:endParaRPr lang="en-US" dirty="0"/>
          </a:p>
          <a:p>
            <a:r>
              <a:rPr lang="ru-RU" dirty="0"/>
              <a:t>Больше уроков на сайте:</a:t>
            </a:r>
            <a:r>
              <a:rPr lang="en-US" dirty="0"/>
              <a:t> </a:t>
            </a:r>
            <a:r>
              <a:rPr lang="en-US" dirty="0">
                <a:hlinkClick r:id="rId2"/>
              </a:rPr>
              <a:t>www.ev3lessons.com</a:t>
            </a:r>
            <a:endParaRPr lang="ru-RU" dirty="0"/>
          </a:p>
          <a:p>
            <a:r>
              <a:rPr lang="ru-RU" dirty="0"/>
              <a:t>Перевод осуществил: Абай Владимир</a:t>
            </a:r>
            <a:r>
              <a:rPr lang="en-US" dirty="0"/>
              <a:t>, abayvladimir@hotmail.com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57199" y="4630535"/>
            <a:ext cx="7913347" cy="923330"/>
          </a:xfrm>
          <a:prstGeom prst="rect">
            <a:avLst/>
          </a:prstGeom>
          <a:solidFill>
            <a:srgbClr val="F5F5F5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</a:rPr>
              <a:t>                         </a:t>
            </a: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This work is licensed under a 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3"/>
              </a:rPr>
              <a:t>Creative Commons Attribution-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3"/>
              </a:rPr>
              <a:t>NonCommercial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3"/>
              </a:rPr>
              <a:t>-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3"/>
              </a:rPr>
              <a:t>ShareAlike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3"/>
              </a:rPr>
              <a:t> 4.0 International License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.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rgbClr val="4374B7"/>
              </a:solidFill>
              <a:effectLst/>
              <a:latin typeface="Helvetica Neue"/>
            </a:endParaRPr>
          </a:p>
        </p:txBody>
      </p:sp>
      <p:pic>
        <p:nvPicPr>
          <p:cNvPr id="6" name="Picture 5" descr="Creative Commons License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9211" y="3247882"/>
            <a:ext cx="2161449" cy="76142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A0DBF1A2-A43D-4397-80BE-0BEB058DFF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0" y="6492875"/>
            <a:ext cx="3429000" cy="283845"/>
          </a:xfrm>
        </p:spPr>
        <p:txBody>
          <a:bodyPr/>
          <a:lstStyle/>
          <a:p>
            <a:r>
              <a:rPr lang="de-DE" dirty="0"/>
              <a:t>© EV3Lessons.com, 2016 Last Update: (7/04/2016)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8527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ru-RU" dirty="0"/>
              <a:t>На этом занятии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dirty="0"/>
              <a:t>Узнаем про ультразвуковой датчик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ru-RU" dirty="0"/>
              <a:t>Научимся пользоваться блоком УЗ датчика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/>
              <a:t>Изучим разницу м/у Ожиданием УЗ датчика и блоком УЗ датчика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EV3Lessons.com, 2016 Last Update: (7/04/2016)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7186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Что такое датчик?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930166"/>
            <a:ext cx="8245474" cy="5195997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/>
              <a:t>Датчик позволяет программе </a:t>
            </a:r>
            <a:r>
              <a:rPr lang="en-US" dirty="0"/>
              <a:t>EV3 </a:t>
            </a:r>
            <a:r>
              <a:rPr lang="ru-RU" dirty="0"/>
              <a:t>собирать и измерять данные из окружающего мира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/>
              <a:t>Датчики </a:t>
            </a:r>
            <a:r>
              <a:rPr lang="en-US" dirty="0"/>
              <a:t>EV3 :</a:t>
            </a:r>
          </a:p>
          <a:p>
            <a:pPr marL="800100" lvl="1" indent="-342900"/>
            <a:r>
              <a:rPr lang="ru-RU" dirty="0"/>
              <a:t>Цвета</a:t>
            </a:r>
            <a:r>
              <a:rPr lang="en-US" dirty="0"/>
              <a:t> – </a:t>
            </a:r>
            <a:r>
              <a:rPr lang="ru-RU" dirty="0"/>
              <a:t>измеряет цвет и яркость</a:t>
            </a:r>
            <a:endParaRPr lang="en-US" dirty="0"/>
          </a:p>
          <a:p>
            <a:pPr marL="800100" lvl="1" indent="-342900"/>
            <a:r>
              <a:rPr lang="ru-RU" dirty="0"/>
              <a:t>Гиро</a:t>
            </a:r>
            <a:r>
              <a:rPr lang="en-US" dirty="0"/>
              <a:t> – </a:t>
            </a:r>
            <a:r>
              <a:rPr lang="ru-RU" dirty="0"/>
              <a:t>измеряет поворот робота</a:t>
            </a:r>
            <a:endParaRPr lang="en-US" dirty="0"/>
          </a:p>
          <a:p>
            <a:pPr marL="800100" lvl="1" indent="-342900"/>
            <a:r>
              <a:rPr lang="ru-RU" dirty="0"/>
              <a:t>Ультразвук</a:t>
            </a:r>
            <a:r>
              <a:rPr lang="en-US" dirty="0"/>
              <a:t> – </a:t>
            </a:r>
            <a:r>
              <a:rPr lang="ru-RU" dirty="0"/>
              <a:t>измеряет расстояние до ближайшей поверхности</a:t>
            </a:r>
            <a:endParaRPr lang="en-US" dirty="0"/>
          </a:p>
          <a:p>
            <a:pPr marL="800100" lvl="1" indent="-342900"/>
            <a:r>
              <a:rPr lang="ru-RU" dirty="0"/>
              <a:t>Касания</a:t>
            </a:r>
            <a:r>
              <a:rPr lang="en-US" dirty="0"/>
              <a:t> – </a:t>
            </a:r>
            <a:r>
              <a:rPr lang="ru-RU" dirty="0"/>
              <a:t>измеряет контакт с поверхностью</a:t>
            </a:r>
            <a:endParaRPr lang="en-US" dirty="0"/>
          </a:p>
          <a:p>
            <a:pPr marL="800100" lvl="1" indent="-342900"/>
            <a:r>
              <a:rPr lang="ru-RU" dirty="0"/>
              <a:t>Инфракрасный</a:t>
            </a:r>
            <a:r>
              <a:rPr lang="en-US" dirty="0"/>
              <a:t> – </a:t>
            </a:r>
            <a:r>
              <a:rPr lang="ru-RU" dirty="0"/>
              <a:t>измеряет  инфракрасный сигнал</a:t>
            </a:r>
            <a:endParaRPr lang="en-US" dirty="0"/>
          </a:p>
          <a:p>
            <a:pPr marL="800100" lvl="1" indent="-342900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EV3Lessons.com, 2016, (Last edit: 07/04/16)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1026" name="Picture 2" descr="http://www.ucalgary.ca/IOSTEM/files/IOSTEM/media_crop/44/public/sensor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6179" y="4297339"/>
            <a:ext cx="5715070" cy="1828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7199" y="6280694"/>
            <a:ext cx="736947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Image from: </a:t>
            </a:r>
            <a:r>
              <a:rPr lang="en-US" sz="1100" dirty="0">
                <a:hlinkClick r:id="rId4"/>
              </a:rPr>
              <a:t>http://www.ucalgary.ca/IOSTEM/files/IOSTEM/media_crop/44/public/sensors.jpg</a:t>
            </a:r>
            <a:r>
              <a:rPr lang="en-US" sz="1100" dirty="0"/>
              <a:t> 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37774" y="4297339"/>
            <a:ext cx="1587717" cy="175310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966976" y="5801527"/>
            <a:ext cx="132677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Infrared Sensor</a:t>
            </a:r>
          </a:p>
        </p:txBody>
      </p:sp>
    </p:spTree>
    <p:extLst>
      <p:ext uri="{BB962C8B-B14F-4D97-AF65-F5344CB8AC3E}">
        <p14:creationId xmlns:p14="http://schemas.microsoft.com/office/powerpoint/2010/main" val="35614189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818243"/>
          </a:xfrm>
        </p:spPr>
        <p:txBody>
          <a:bodyPr/>
          <a:lstStyle/>
          <a:p>
            <a:r>
              <a:rPr lang="ru-RU" dirty="0"/>
              <a:t>Ультразвук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6880" y="985991"/>
            <a:ext cx="8245474" cy="4373563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800" b="0" dirty="0"/>
              <a:t>УЗ датчик измеряет расстояние</a:t>
            </a:r>
            <a:r>
              <a:rPr lang="en-US" sz="1800" b="0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800" b="0" dirty="0"/>
              <a:t>Вы используете его, когда вам нужно убедиться, что вы находитесь на определенном расстоянии от цели</a:t>
            </a:r>
            <a:r>
              <a:rPr lang="en-US" sz="1800" b="0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800" b="0" dirty="0"/>
              <a:t>Расстояние может быть измерено в дюймах или сантиметрах</a:t>
            </a:r>
            <a:r>
              <a:rPr lang="en-US" sz="1800" b="0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800" b="0" dirty="0"/>
              <a:t>Чтобы считать УЗ датчик</a:t>
            </a:r>
            <a:r>
              <a:rPr lang="en-US" sz="1800" b="0" dirty="0"/>
              <a:t>, </a:t>
            </a:r>
            <a:r>
              <a:rPr lang="ru-RU" sz="1800" b="0" dirty="0"/>
              <a:t>используйте блок УЗ датчика</a:t>
            </a:r>
            <a:r>
              <a:rPr lang="en-US" sz="1800" b="0" dirty="0"/>
              <a:t>. </a:t>
            </a:r>
            <a:r>
              <a:rPr lang="ru-RU" sz="1800" b="0" dirty="0"/>
              <a:t>Чтобы использовать УЗ датчик для ожидания определенной дистанции, используйте блок ожидания</a:t>
            </a:r>
            <a:br>
              <a:rPr lang="en-US" b="0" dirty="0"/>
            </a:br>
            <a:endParaRPr lang="en-US" b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EV3Lessons.com, 2016 Last Update: (7/04/2016)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4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335" y="3820160"/>
            <a:ext cx="3825223" cy="187066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8916" y="3741397"/>
            <a:ext cx="4458728" cy="294718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762571" y="3434080"/>
            <a:ext cx="2092960" cy="32512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Ожидание УЗ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66647" y="3403600"/>
            <a:ext cx="1879600" cy="38608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Считка датчика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57010" y="3450828"/>
            <a:ext cx="944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VS.</a:t>
            </a:r>
          </a:p>
        </p:txBody>
      </p:sp>
    </p:spTree>
    <p:extLst>
      <p:ext uri="{BB962C8B-B14F-4D97-AF65-F5344CB8AC3E}">
        <p14:creationId xmlns:p14="http://schemas.microsoft.com/office/powerpoint/2010/main" val="20345697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7170" y="1458500"/>
            <a:ext cx="4851654" cy="32056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665184"/>
          </a:xfrm>
        </p:spPr>
        <p:txBody>
          <a:bodyPr/>
          <a:lstStyle/>
          <a:p>
            <a:r>
              <a:rPr lang="ru-RU" dirty="0"/>
              <a:t>Испытание 1 УЗ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8337"/>
            <a:ext cx="4324256" cy="5189881"/>
          </a:xfrm>
        </p:spPr>
        <p:txBody>
          <a:bodyPr/>
          <a:lstStyle/>
          <a:p>
            <a:r>
              <a:rPr lang="ru-RU" dirty="0">
                <a:solidFill>
                  <a:srgbClr val="008000"/>
                </a:solidFill>
              </a:rPr>
              <a:t>Испытание </a:t>
            </a:r>
            <a:r>
              <a:rPr lang="en-US" dirty="0">
                <a:solidFill>
                  <a:srgbClr val="008000"/>
                </a:solidFill>
              </a:rPr>
              <a:t>: </a:t>
            </a:r>
            <a:r>
              <a:rPr lang="ru-RU" dirty="0">
                <a:solidFill>
                  <a:srgbClr val="008000"/>
                </a:solidFill>
              </a:rPr>
              <a:t>Робот двигается до 20 см от стены.</a:t>
            </a:r>
          </a:p>
          <a:p>
            <a:r>
              <a:rPr lang="ru-RU" dirty="0">
                <a:solidFill>
                  <a:srgbClr val="000000"/>
                </a:solidFill>
              </a:rPr>
              <a:t>Шаг</a:t>
            </a:r>
            <a:r>
              <a:rPr lang="en-US" dirty="0">
                <a:solidFill>
                  <a:srgbClr val="000000"/>
                </a:solidFill>
              </a:rPr>
              <a:t> 1: </a:t>
            </a:r>
            <a:r>
              <a:rPr lang="ru-RU" dirty="0">
                <a:solidFill>
                  <a:srgbClr val="000000"/>
                </a:solidFill>
              </a:rPr>
              <a:t>Создайте новую программу</a:t>
            </a:r>
            <a:endParaRPr lang="en-US" dirty="0">
              <a:solidFill>
                <a:srgbClr val="000000"/>
              </a:solidFill>
            </a:endParaRPr>
          </a:p>
          <a:p>
            <a:r>
              <a:rPr lang="ru-RU" dirty="0">
                <a:solidFill>
                  <a:srgbClr val="000000"/>
                </a:solidFill>
              </a:rPr>
              <a:t>Шаг</a:t>
            </a:r>
            <a:r>
              <a:rPr lang="en-US" dirty="0">
                <a:solidFill>
                  <a:srgbClr val="000000"/>
                </a:solidFill>
              </a:rPr>
              <a:t> 2: </a:t>
            </a:r>
            <a:r>
              <a:rPr lang="ru-RU" dirty="0">
                <a:solidFill>
                  <a:srgbClr val="000000"/>
                </a:solidFill>
              </a:rPr>
              <a:t>Включите моторы</a:t>
            </a:r>
            <a:endParaRPr lang="en-US" dirty="0">
              <a:solidFill>
                <a:srgbClr val="000000"/>
              </a:solidFill>
            </a:endParaRPr>
          </a:p>
          <a:p>
            <a:r>
              <a:rPr lang="ru-RU" dirty="0">
                <a:solidFill>
                  <a:srgbClr val="000000"/>
                </a:solidFill>
              </a:rPr>
              <a:t>Шаг</a:t>
            </a:r>
            <a:r>
              <a:rPr lang="en-US" dirty="0">
                <a:solidFill>
                  <a:srgbClr val="000000"/>
                </a:solidFill>
              </a:rPr>
              <a:t> 3: </a:t>
            </a:r>
            <a:r>
              <a:rPr lang="ru-RU" dirty="0">
                <a:solidFill>
                  <a:srgbClr val="000000"/>
                </a:solidFill>
              </a:rPr>
              <a:t>Поставьте блок ожидания, чтобы использовать УЗ датчик</a:t>
            </a:r>
            <a:endParaRPr lang="en-US" dirty="0">
              <a:solidFill>
                <a:srgbClr val="000000"/>
              </a:solidFill>
            </a:endParaRPr>
          </a:p>
          <a:p>
            <a:r>
              <a:rPr lang="ru-RU" dirty="0">
                <a:solidFill>
                  <a:srgbClr val="000000"/>
                </a:solidFill>
              </a:rPr>
              <a:t>Шаг</a:t>
            </a:r>
            <a:r>
              <a:rPr lang="en-US" dirty="0">
                <a:solidFill>
                  <a:srgbClr val="000000"/>
                </a:solidFill>
              </a:rPr>
              <a:t> 4: </a:t>
            </a:r>
            <a:r>
              <a:rPr lang="ru-RU" dirty="0">
                <a:solidFill>
                  <a:srgbClr val="000000"/>
                </a:solidFill>
              </a:rPr>
              <a:t>Выключите моторы</a:t>
            </a:r>
            <a:endParaRPr lang="en-US" dirty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EV3Lessons.com, 2016 Last Update: (7/04/2016)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5</a:t>
            </a:fld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579936" y="3429000"/>
            <a:ext cx="4205693" cy="707922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4123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9"/>
            <a:ext cx="8245475" cy="711364"/>
          </a:xfrm>
        </p:spPr>
        <p:txBody>
          <a:bodyPr/>
          <a:lstStyle/>
          <a:p>
            <a:r>
              <a:rPr lang="ru-RU" dirty="0"/>
              <a:t>Испытание 1 решение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3338" y="1568171"/>
            <a:ext cx="6549125" cy="4153421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EV3Lessons.com, 2016 Last Update: (7/04/2016)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4698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/>
              <a:t>Испытание</a:t>
            </a:r>
            <a:r>
              <a:rPr lang="en-US" sz="2800" dirty="0"/>
              <a:t> 2: </a:t>
            </a:r>
            <a:r>
              <a:rPr lang="ru-RU" sz="2800" dirty="0"/>
              <a:t>Используйте силу, чтобы контролировать робота!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EV3Lessons.com, 2016 Last Update: (7/04/2016)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7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67563" y="2409596"/>
            <a:ext cx="3067045" cy="28946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2736" y="1472326"/>
            <a:ext cx="2857745" cy="27657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46559" y="3331840"/>
            <a:ext cx="2834963" cy="27653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9667304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6200" y="1001323"/>
            <a:ext cx="5007694" cy="438414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732185"/>
          </a:xfrm>
        </p:spPr>
        <p:txBody>
          <a:bodyPr/>
          <a:lstStyle/>
          <a:p>
            <a:r>
              <a:rPr lang="ru-RU" dirty="0"/>
              <a:t>Испытание</a:t>
            </a:r>
            <a:r>
              <a:rPr lang="en-US" dirty="0"/>
              <a:t> 2: </a:t>
            </a:r>
            <a:r>
              <a:rPr lang="ru-RU" dirty="0"/>
              <a:t>Псевдокод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3510" y="1249275"/>
            <a:ext cx="4208490" cy="5127181"/>
          </a:xfrm>
        </p:spPr>
        <p:txBody>
          <a:bodyPr>
            <a:normAutofit fontScale="92500" lnSpcReduction="20000"/>
          </a:bodyPr>
          <a:lstStyle/>
          <a:p>
            <a:r>
              <a:rPr lang="ru-RU" dirty="0">
                <a:solidFill>
                  <a:srgbClr val="FF0000"/>
                </a:solidFill>
              </a:rPr>
              <a:t>Если робот ближе, чем 20смот руки </a:t>
            </a:r>
            <a:r>
              <a:rPr lang="en-US" dirty="0">
                <a:solidFill>
                  <a:srgbClr val="FF0000"/>
                </a:solidFill>
              </a:rPr>
              <a:t>hand </a:t>
            </a:r>
            <a:r>
              <a:rPr lang="ru-RU" dirty="0">
                <a:solidFill>
                  <a:srgbClr val="FF0000"/>
                </a:solidFill>
              </a:rPr>
              <a:t>ехать назад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ru-RU" dirty="0">
                <a:solidFill>
                  <a:srgbClr val="FF0000"/>
                </a:solidFill>
              </a:rPr>
              <a:t>иначе ехать вперед</a:t>
            </a:r>
            <a:r>
              <a:rPr lang="en-US" dirty="0">
                <a:solidFill>
                  <a:srgbClr val="FF0000"/>
                </a:solidFill>
              </a:rPr>
              <a:t>.</a:t>
            </a:r>
          </a:p>
          <a:p>
            <a:r>
              <a:rPr lang="ru-RU" dirty="0"/>
              <a:t>Шаг</a:t>
            </a:r>
            <a:r>
              <a:rPr lang="en-US" dirty="0"/>
              <a:t> 1: </a:t>
            </a:r>
            <a:r>
              <a:rPr lang="ru-RU" dirty="0"/>
              <a:t>Поставьте цикл из оранжевой вкладки</a:t>
            </a:r>
            <a:endParaRPr lang="en-US" dirty="0"/>
          </a:p>
          <a:p>
            <a:r>
              <a:rPr lang="ru-RU" dirty="0"/>
              <a:t>Шаг</a:t>
            </a:r>
            <a:r>
              <a:rPr lang="en-US" dirty="0"/>
              <a:t> 2: </a:t>
            </a:r>
            <a:r>
              <a:rPr lang="ru-RU" dirty="0"/>
              <a:t>Поставьте переключатель внутри цикла</a:t>
            </a:r>
            <a:endParaRPr lang="en-US" dirty="0"/>
          </a:p>
          <a:p>
            <a:r>
              <a:rPr lang="ru-RU" dirty="0"/>
              <a:t>Шаг</a:t>
            </a:r>
            <a:r>
              <a:rPr lang="en-US" dirty="0"/>
              <a:t> 3: </a:t>
            </a:r>
            <a:r>
              <a:rPr lang="ru-RU" dirty="0"/>
              <a:t>Установите режим переключателя на УЗ</a:t>
            </a:r>
            <a:endParaRPr lang="en-US" dirty="0"/>
          </a:p>
          <a:p>
            <a:r>
              <a:rPr lang="ru-RU" dirty="0"/>
              <a:t>Шаг</a:t>
            </a:r>
            <a:r>
              <a:rPr lang="en-US" dirty="0"/>
              <a:t> 4: </a:t>
            </a:r>
            <a:r>
              <a:rPr lang="ru-RU" dirty="0"/>
              <a:t>Поставьте рулевое управление в режим включения, с отрицательной скоростью в переключатель в истину</a:t>
            </a:r>
            <a:endParaRPr lang="en-US" dirty="0"/>
          </a:p>
          <a:p>
            <a:r>
              <a:rPr lang="ru-RU" dirty="0"/>
              <a:t>Шаг</a:t>
            </a:r>
            <a:r>
              <a:rPr lang="en-US" dirty="0"/>
              <a:t> </a:t>
            </a:r>
            <a:r>
              <a:rPr lang="ru-RU" dirty="0"/>
              <a:t>5</a:t>
            </a:r>
            <a:r>
              <a:rPr lang="en-US" dirty="0"/>
              <a:t>: </a:t>
            </a:r>
            <a:r>
              <a:rPr lang="ru-RU" dirty="0"/>
              <a:t>Поставьте рулевое управление в режим включения, с положительной скоростью в переключатель в ложь</a:t>
            </a:r>
            <a:endParaRPr lang="en-US" dirty="0"/>
          </a:p>
          <a:p>
            <a:endParaRPr lang="en-US" dirty="0"/>
          </a:p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EV3Lessons.com, 2016 Last Update: (7/04/2016)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0928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700953"/>
          </a:xfrm>
        </p:spPr>
        <p:txBody>
          <a:bodyPr/>
          <a:lstStyle/>
          <a:p>
            <a:r>
              <a:rPr lang="ru-RU" dirty="0"/>
              <a:t>Испытание</a:t>
            </a:r>
            <a:r>
              <a:rPr lang="en-US" dirty="0"/>
              <a:t> 2 </a:t>
            </a:r>
            <a:r>
              <a:rPr lang="ru-RU" dirty="0"/>
              <a:t>решение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EV3Lessons.com, 2016 Last Update: (7/04/2016)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9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741" y="1036124"/>
            <a:ext cx="7712058" cy="5233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84461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eginner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ginner" id="{AEF29D72-34CC-C448-A679-08550D2D21D1}" vid="{04B54D62-7BE5-DF47-9F85-5B9FEF4E3E09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beginner</Template>
  <TotalTime>6298</TotalTime>
  <Words>486</Words>
  <Application>Microsoft Office PowerPoint</Application>
  <PresentationFormat>Экран (4:3)</PresentationFormat>
  <Paragraphs>70</Paragraphs>
  <Slides>11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11</vt:i4>
      </vt:variant>
    </vt:vector>
  </HeadingPairs>
  <TitlesOfParts>
    <vt:vector size="18" baseType="lpstr">
      <vt:lpstr>Arial</vt:lpstr>
      <vt:lpstr>Arial Black</vt:lpstr>
      <vt:lpstr>Calibri</vt:lpstr>
      <vt:lpstr>Calibri Light</vt:lpstr>
      <vt:lpstr>Helvetica Neue</vt:lpstr>
      <vt:lpstr>beginner</vt:lpstr>
      <vt:lpstr>Custom Design</vt:lpstr>
      <vt:lpstr>Уроки программирования для новичков</vt:lpstr>
      <vt:lpstr>На этом занятии</vt:lpstr>
      <vt:lpstr>Что такое датчик?</vt:lpstr>
      <vt:lpstr>Ультразвук</vt:lpstr>
      <vt:lpstr>Испытание 1 УЗ</vt:lpstr>
      <vt:lpstr>Испытание 1 решение</vt:lpstr>
      <vt:lpstr>Испытание 2: Используйте силу, чтобы контролировать робота!</vt:lpstr>
      <vt:lpstr>Испытание 2: Псевдокод</vt:lpstr>
      <vt:lpstr>Испытание 2 решение</vt:lpstr>
      <vt:lpstr>Осваиваем свою силу</vt:lpstr>
      <vt:lpstr>Благодарность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BEGINNER EV3 PROGRAMMING Lesson</dc:title>
  <dc:creator>Sanjay Seshan</dc:creator>
  <cp:lastModifiedBy>Vladimir Abay</cp:lastModifiedBy>
  <cp:revision>64</cp:revision>
  <cp:lastPrinted>2016-07-05T00:39:00Z</cp:lastPrinted>
  <dcterms:created xsi:type="dcterms:W3CDTF">2014-08-07T02:19:13Z</dcterms:created>
  <dcterms:modified xsi:type="dcterms:W3CDTF">2019-05-04T02:13:52Z</dcterms:modified>
</cp:coreProperties>
</file>