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1" r:id="rId4"/>
    <p:sldId id="279" r:id="rId5"/>
    <p:sldId id="283" r:id="rId6"/>
    <p:sldId id="280" r:id="rId7"/>
    <p:sldId id="28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4613"/>
  </p:normalViewPr>
  <p:slideViewPr>
    <p:cSldViewPr snapToGrid="0" snapToObjects="1">
      <p:cViewPr>
        <p:scale>
          <a:sx n="134" d="100"/>
          <a:sy n="134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1890-25CA-46F5-9F8C-9E79EBF4CE1C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2806-5D5F-4AFE-8E3A-30EC8BB4272B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8E37-E2BD-4CAE-B237-1EEED0ABFF10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3E21-E101-4D73-B43E-E88E406318A3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2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8B2-FE24-4934-A1D5-B0D2E5301B1C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3C2F-EC1C-46CA-BECB-CFF1C49CD76C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6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7A6B-EFF2-41DA-9389-1DD4326B2EE4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7B4E-6008-4AC3-AE01-C0CC6493FE44}" type="datetime1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136-C7FF-499B-A164-2D4C94D5780B}" type="datetime1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71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EE4C-AF6A-44DC-9C1E-0CB7A12851C7}" type="datetime1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74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5922F30-34E0-4C39-BC01-021BBB3779F5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7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2AE-8167-4DFE-A047-E1FF61796F26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6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45A1-9DE0-45DA-AF74-AA448812466E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8FE3-4A62-49E7-8F43-F6D0D08BEE13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9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D17F-FAD0-4E89-B98C-767A4628FD6E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3B8-CCBA-411E-9DB3-AACF68D92F7D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7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90BA-9AAD-4420-BFD9-12D0784F3BD8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BF42-B0A3-48A3-84D3-002A163D0068}" type="datetime1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439-D066-4536-BF0E-4339595C20C0}" type="datetime1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BDB-31CB-4154-A354-1D8431D151E9}" type="datetime1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72863B-BF54-4663-891A-0C7919FC7BCF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FF-D9A2-48EA-A9B8-AB69C391D273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2A80F6-584C-43EF-BD30-4D3CC47ECCD6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7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00F0B2-6DC6-40C8-A51B-F3D7D06C373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287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Продолжающий 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Калибровка датчиков цвета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9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ru-RU" dirty="0"/>
              <a:t>Узнаете почему вам нужно калибровать ваши датчики цвета</a:t>
            </a:r>
            <a:endParaRPr lang="en-US" dirty="0"/>
          </a:p>
          <a:p>
            <a:r>
              <a:rPr lang="en-US" dirty="0"/>
              <a:t>2) </a:t>
            </a:r>
            <a:r>
              <a:rPr lang="ru-RU" dirty="0"/>
              <a:t>Узнаете что такое калибровка</a:t>
            </a:r>
            <a:endParaRPr lang="en-US" dirty="0"/>
          </a:p>
          <a:p>
            <a:r>
              <a:rPr lang="en-US" dirty="0"/>
              <a:t>3) </a:t>
            </a:r>
            <a:r>
              <a:rPr lang="ru-RU" dirty="0"/>
              <a:t>Научитесь калибровать свои датчики цвета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94020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калибровать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Когда вы используете датчик цвета </a:t>
            </a:r>
            <a:r>
              <a:rPr lang="en-US" dirty="0"/>
              <a:t>EV3 </a:t>
            </a:r>
            <a:r>
              <a:rPr lang="ru-RU" dirty="0"/>
              <a:t>в режиме яркости отраженного света</a:t>
            </a:r>
            <a:r>
              <a:rPr lang="en-US" dirty="0"/>
              <a:t>, </a:t>
            </a:r>
            <a:r>
              <a:rPr lang="ru-RU" dirty="0"/>
              <a:t>вы должны калибровать их</a:t>
            </a:r>
            <a:r>
              <a:rPr lang="en-US" dirty="0"/>
              <a:t> (</a:t>
            </a:r>
            <a:r>
              <a:rPr lang="ru-RU" dirty="0"/>
              <a:t>не для режима цвета</a:t>
            </a:r>
            <a:r>
              <a:rPr lang="en-US" dirty="0"/>
              <a:t>)</a:t>
            </a:r>
          </a:p>
          <a:p>
            <a:r>
              <a:rPr lang="ru-RU" dirty="0"/>
              <a:t>Калибровка означает задание что такое «Черный» и что такое «Белый»</a:t>
            </a:r>
            <a:endParaRPr lang="en-US" dirty="0"/>
          </a:p>
          <a:p>
            <a:pPr lvl="1"/>
            <a:r>
              <a:rPr lang="ru-RU" dirty="0"/>
              <a:t>Белый становится 100, а черный - 0</a:t>
            </a:r>
            <a:endParaRPr lang="en-US" dirty="0"/>
          </a:p>
          <a:p>
            <a:r>
              <a:rPr lang="ru-RU" dirty="0"/>
              <a:t>Запускайте калибровку, как только изменилось освещение</a:t>
            </a:r>
            <a:endParaRPr lang="en-US" dirty="0"/>
          </a:p>
          <a:p>
            <a:r>
              <a:rPr lang="ru-RU" dirty="0"/>
              <a:t>Если у вас 2 датчика цвета, калибровка будет применяться для обоих датчиков</a:t>
            </a:r>
            <a:r>
              <a:rPr lang="en-US" dirty="0"/>
              <a:t>.  </a:t>
            </a:r>
            <a:r>
              <a:rPr lang="ru-RU" dirty="0"/>
              <a:t>Вам не нужно делать калибровку для каждого датчика отдельно</a:t>
            </a:r>
            <a:r>
              <a:rPr lang="en-US" dirty="0"/>
              <a:t>.  </a:t>
            </a:r>
            <a:r>
              <a:rPr lang="ru-RU" dirty="0"/>
              <a:t>Сделайте ее с одним датчиком, они примениться для обоих</a:t>
            </a:r>
            <a:r>
              <a:rPr lang="en-US" dirty="0"/>
              <a:t>. </a:t>
            </a:r>
          </a:p>
          <a:p>
            <a:pPr lvl="1"/>
            <a:r>
              <a:rPr lang="ru-RU" dirty="0"/>
              <a:t>Если ваши датчики сильно отличаются друг от друга, вам нужно написать свою собственную калибровку.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Псевдокод калибровки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: </a:t>
            </a:r>
            <a:r>
              <a:rPr lang="ru-RU" dirty="0"/>
              <a:t>Напишите программу, которая калибрует ваш датчик цвета по черному и белому.</a:t>
            </a:r>
            <a:endParaRPr lang="en-US" dirty="0"/>
          </a:p>
          <a:p>
            <a:r>
              <a:rPr lang="ru-RU" dirty="0"/>
              <a:t>Псевдокод</a:t>
            </a:r>
            <a:r>
              <a:rPr lang="en-US" dirty="0"/>
              <a:t>:</a:t>
            </a:r>
          </a:p>
          <a:p>
            <a:r>
              <a:rPr lang="ru-RU" dirty="0"/>
              <a:t>Сбросьте существующую калибровку</a:t>
            </a:r>
          </a:p>
          <a:p>
            <a:r>
              <a:rPr lang="ru-RU" dirty="0"/>
              <a:t>Выведите на экран, что пользователь должен поместить датчик к черному цвету и «нажмите ОК»</a:t>
            </a:r>
            <a:endParaRPr lang="en-US" dirty="0"/>
          </a:p>
          <a:p>
            <a:r>
              <a:rPr lang="ru-RU" dirty="0"/>
              <a:t>Считайте степень отраженного света с помощью датчика цвета и сохраните в блок датчика цвета в режим калибровки</a:t>
            </a:r>
            <a:r>
              <a:rPr lang="en-US" dirty="0"/>
              <a:t>.</a:t>
            </a:r>
          </a:p>
          <a:p>
            <a:r>
              <a:rPr lang="ru-RU" dirty="0"/>
              <a:t>Повторите действия для </a:t>
            </a:r>
            <a:r>
              <a:rPr lang="en-US" dirty="0"/>
              <a:t>“</a:t>
            </a:r>
            <a:r>
              <a:rPr lang="ru-RU" dirty="0"/>
              <a:t>белого</a:t>
            </a:r>
            <a:r>
              <a:rPr lang="en-US" dirty="0"/>
              <a:t>”.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26457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dirty="0"/>
              <a:t>Программа калибровки: Решение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511926"/>
            <a:ext cx="8418511" cy="161423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ru-RU" dirty="0"/>
              <a:t>Когда вы запустите эту программу. Вас попросят поместить робота на черный цвета поля и нажать на кнопку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ru-RU" dirty="0"/>
              <a:t>Далее вас попросят поместить робота на белый цвета поля на нажать на кнопку.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449" y="1823163"/>
            <a:ext cx="8747482" cy="200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ru-RU" dirty="0"/>
              <a:t>Когда вам нужно калибровать датчик цвета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Когда используете режим яркости отраженного света</a:t>
            </a:r>
            <a:endParaRPr lang="en-US" dirty="0"/>
          </a:p>
          <a:p>
            <a:r>
              <a:rPr lang="en-US" dirty="0"/>
              <a:t>2. </a:t>
            </a:r>
            <a:r>
              <a:rPr lang="ru-RU" dirty="0"/>
              <a:t>Если у вас 2 датчика</a:t>
            </a:r>
            <a:r>
              <a:rPr lang="en-US" dirty="0"/>
              <a:t>, </a:t>
            </a:r>
            <a:r>
              <a:rPr lang="ru-RU" dirty="0"/>
              <a:t>нужно ли калибровать каждый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Калибровка применяется для всех датчиков цвета, которые </a:t>
            </a:r>
            <a:r>
              <a:rPr lang="ru-RU" dirty="0" err="1"/>
              <a:t>присоеденены</a:t>
            </a:r>
            <a:r>
              <a:rPr lang="ru-RU" dirty="0"/>
              <a:t> к роботу</a:t>
            </a:r>
            <a:endParaRPr lang="en-US" dirty="0"/>
          </a:p>
          <a:p>
            <a:r>
              <a:rPr lang="en-US" dirty="0"/>
              <a:t>3. </a:t>
            </a:r>
            <a:r>
              <a:rPr lang="ru-RU" dirty="0"/>
              <a:t>Что вы делаете когда калибруете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Мы указываете датчика</a:t>
            </a:r>
            <a:r>
              <a:rPr lang="en-US" dirty="0"/>
              <a:t> “</a:t>
            </a:r>
            <a:r>
              <a:rPr lang="ru-RU" dirty="0"/>
              <a:t>черный</a:t>
            </a:r>
            <a:r>
              <a:rPr lang="en-US" dirty="0"/>
              <a:t>” </a:t>
            </a:r>
            <a:r>
              <a:rPr lang="ru-RU" dirty="0"/>
              <a:t>и </a:t>
            </a:r>
            <a:r>
              <a:rPr lang="en-US" dirty="0"/>
              <a:t>“</a:t>
            </a:r>
            <a:r>
              <a:rPr lang="ru-RU" dirty="0"/>
              <a:t>белый</a:t>
            </a:r>
            <a:r>
              <a:rPr lang="en-US" dirty="0"/>
              <a:t>”</a:t>
            </a:r>
          </a:p>
          <a:p>
            <a:r>
              <a:rPr lang="en-US" dirty="0"/>
              <a:t>4. </a:t>
            </a:r>
            <a:r>
              <a:rPr lang="ru-RU" dirty="0"/>
              <a:t>Нужно ли вам калибровать другие цвета</a:t>
            </a:r>
            <a:r>
              <a:rPr lang="en-US" dirty="0"/>
              <a:t> (</a:t>
            </a:r>
            <a:r>
              <a:rPr lang="ru-RU" dirty="0"/>
              <a:t>например зеленый</a:t>
            </a:r>
            <a:r>
              <a:rPr lang="en-US" dirty="0"/>
              <a:t>) </a:t>
            </a:r>
            <a:r>
              <a:rPr lang="ru-RU" dirty="0"/>
              <a:t>если вы хотите следовать по зеленой линии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Нет</a:t>
            </a:r>
            <a:r>
              <a:rPr lang="en-US" dirty="0"/>
              <a:t>, </a:t>
            </a:r>
            <a:r>
              <a:rPr lang="ru-RU" dirty="0"/>
              <a:t>калибруют только черный </a:t>
            </a:r>
            <a:r>
              <a:rPr lang="ru-RU"/>
              <a:t>и белый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5652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72498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97" y="374907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</TotalTime>
  <Words>408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Зачем калибровать?</vt:lpstr>
      <vt:lpstr>Псевдокод калибровки</vt:lpstr>
      <vt:lpstr>Программа калибровки: Решение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Calibrating Color Sensors</dc:title>
  <dc:creator>Vladimir Abay</dc:creator>
  <cp:lastModifiedBy>Vladimir Abay</cp:lastModifiedBy>
  <cp:revision>60</cp:revision>
  <dcterms:created xsi:type="dcterms:W3CDTF">2014-10-28T21:59:38Z</dcterms:created>
  <dcterms:modified xsi:type="dcterms:W3CDTF">2019-06-06T05:11:43Z</dcterms:modified>
</cp:coreProperties>
</file>