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8" r:id="rId2"/>
  </p:sldMasterIdLst>
  <p:notesMasterIdLst>
    <p:notesMasterId r:id="rId16"/>
  </p:notesMasterIdLst>
  <p:handoutMasterIdLst>
    <p:handoutMasterId r:id="rId17"/>
  </p:handoutMasterIdLst>
  <p:sldIdLst>
    <p:sldId id="374" r:id="rId3"/>
    <p:sldId id="372" r:id="rId4"/>
    <p:sldId id="356" r:id="rId5"/>
    <p:sldId id="368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2" autoAdjust="0"/>
    <p:restoredTop sz="96271" autoAdjust="0"/>
  </p:normalViewPr>
  <p:slideViewPr>
    <p:cSldViewPr snapToGrid="0" snapToObjects="1">
      <p:cViewPr varScale="1">
        <p:scale>
          <a:sx n="77" d="100"/>
          <a:sy n="77" d="100"/>
        </p:scale>
        <p:origin x="108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DE47-B990-4036-93C3-F56F4BE3E903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1481621" y="5931894"/>
            <a:ext cx="23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/>
              <a:t>Droids Robotics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" y="4938756"/>
            <a:ext cx="1317585" cy="1260490"/>
          </a:xfrm>
          <a:prstGeom prst="rect">
            <a:avLst/>
          </a:prstGeom>
        </p:spPr>
      </p:pic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F301-23CC-4414-ADC1-B056B5B1B8D5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1E98-7DFA-4183-A3E4-2014548663C6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4B8D-C6E9-43FA-A0E1-0DDC9A3FC384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118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558C-6097-47F9-AD38-72D8F4D436A7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6A06-96D1-49A5-8737-1ABCA8AEEED5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82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DCE-348E-4FA6-8794-BBB1DB5A0381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EDE7-68FA-4886-9F5A-BEFCB71585A3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0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060D-0A4F-41BA-9264-DF303B51D6DF}" type="datetime1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6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9267-5E36-4F02-B978-4E5C0F69436C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29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A4BACF0-6053-405D-A1D2-DCB0AD357F51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5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2E3-0892-4A03-9FBE-B36019C93F96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7CA-DF89-40CD-BF8A-88352220E76C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28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444-8874-43E9-A4C0-DE411639E821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30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334-E4D1-4604-A4C5-A966664A3117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8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11B2-684D-4D0F-B0CE-58E05D6C9CB5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6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5790-527A-427F-AB47-A10E21307322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6AD-04E4-40B1-AFFB-904AE288E4C8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8B1C-5794-42CB-9700-89E982348EBD}" type="datetime1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0CA6-12D8-4F4D-AE32-9F1A49B6EBB4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FB303C8-0B2A-4825-A67D-E0013E6E6DAA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D588-FD16-4379-81BC-655582A44B4D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62C432-DAFA-4724-B207-CDCFBD9DA891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16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37388E-7DD7-44DD-9D9F-C353059E7010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734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Продолжающий уровень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Техники </a:t>
            </a:r>
            <a:r>
              <a:rPr lang="ru-RU" dirty="0" err="1"/>
              <a:t>дебаггинга</a:t>
            </a:r>
            <a:r>
              <a:rPr lang="ru-RU" dirty="0"/>
              <a:t> (отладки)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8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Видео пример на след слайде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ru-RU" sz="2800" dirty="0"/>
              <a:t>Видео на следующем слайде показывает некоторые методы отладки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ru-RU" sz="2800" dirty="0"/>
              <a:t>Ожидание нажатия кнопки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ru-RU" sz="2800" dirty="0"/>
              <a:t>Звуковой метод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ru-RU" sz="2800" dirty="0"/>
              <a:t>Визуальный метод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ru-RU" sz="2800" dirty="0"/>
              <a:t>Метод вывода на экран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Видео - пример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pic>
        <p:nvPicPr>
          <p:cNvPr id="6" name="DebuggingPreview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1724" y="1681654"/>
            <a:ext cx="6909942" cy="3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методы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4985257" cy="465452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ru-RU" sz="2400" dirty="0"/>
              <a:t>Видео запись</a:t>
            </a:r>
            <a:r>
              <a:rPr lang="en-US" sz="2400" dirty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/>
              <a:t>Вы можете записывать робота на камеру</a:t>
            </a:r>
            <a:r>
              <a:rPr lang="en-US" sz="2400" dirty="0"/>
              <a:t>. </a:t>
            </a:r>
            <a:r>
              <a:rPr lang="ru-RU" sz="2400" dirty="0"/>
              <a:t>Затем просматривать видео на предмет ошибок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ru-RU" sz="2400" dirty="0"/>
              <a:t>Комментарии</a:t>
            </a:r>
            <a:r>
              <a:rPr lang="en-US" sz="2400" dirty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/>
              <a:t>Вы можете также использовать «комментарии», чтобы помочь отладке. Мы добавляем комментарии, чтобы запомнить какие более старые значения были введены в блок. Мы наблюдаем за роботом, а затем корректируем эти значения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97" y="1592431"/>
            <a:ext cx="2765298" cy="1957458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60" y="3309419"/>
            <a:ext cx="1953095" cy="19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0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урок создан </a:t>
            </a:r>
            <a:r>
              <a:rPr lang="en-US" dirty="0"/>
              <a:t>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доступно на сайте  </a:t>
            </a:r>
            <a:r>
              <a:rPr lang="en-US" dirty="0"/>
              <a:t>mindlesson.ru </a:t>
            </a:r>
            <a:r>
              <a:rPr lang="ru-RU" dirty="0"/>
              <a:t>и </a:t>
            </a:r>
            <a:r>
              <a:rPr lang="en-US" dirty="0"/>
              <a:t>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1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/>
              <a:t>Узнаем важность отладки</a:t>
            </a:r>
            <a:endParaRPr lang="en-US" dirty="0"/>
          </a:p>
          <a:p>
            <a:pPr marL="457200" indent="-457200">
              <a:buAutoNum type="arabicParenR"/>
            </a:pPr>
            <a:r>
              <a:rPr lang="ru-RU" dirty="0"/>
              <a:t>Изучим несколько методов отладки кода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7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отладка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5"/>
            <a:ext cx="8596811" cy="3408695"/>
          </a:xfrm>
        </p:spPr>
        <p:txBody>
          <a:bodyPr>
            <a:normAutofit/>
          </a:bodyPr>
          <a:lstStyle/>
          <a:p>
            <a:r>
              <a:rPr lang="ru-RU" dirty="0"/>
              <a:t>Отладка - это полезная стратегия, чтобы выяснить, где в вашей программе что-то идет не так или что идет не так</a:t>
            </a:r>
          </a:p>
          <a:p>
            <a:r>
              <a:rPr lang="ru-RU" dirty="0"/>
              <a:t>Как только ваш код начинает становиться длинным или сложным (например, с использованием датчиков), становится трудно определить, где в программе вы находитесь</a:t>
            </a:r>
          </a:p>
          <a:p>
            <a:r>
              <a:rPr lang="ru-RU" dirty="0"/>
              <a:t>Следующие слайды покажут вам некоторые способы узнать, где вы находитесь в вашей программе или узнать, какие значения видят ваши датчики</a:t>
            </a:r>
          </a:p>
          <a:p>
            <a:r>
              <a:rPr lang="ru-RU" dirty="0"/>
              <a:t>Вы увидите, что эти методы могут быть ОЧЕНЬ ПОЛЕЗНЫ для любого программиста.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Process 3"/>
          <p:cNvSpPr/>
          <p:nvPr/>
        </p:nvSpPr>
        <p:spPr>
          <a:xfrm>
            <a:off x="331775" y="4817048"/>
            <a:ext cx="1430090" cy="1029773"/>
          </a:xfrm>
          <a:prstGeom prst="flowChartProcess">
            <a:avLst/>
          </a:prstGeom>
          <a:solidFill>
            <a:srgbClr val="F5C2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Обнаружить ошибку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rocess 4"/>
          <p:cNvSpPr/>
          <p:nvPr/>
        </p:nvSpPr>
        <p:spPr>
          <a:xfrm>
            <a:off x="2028674" y="4805605"/>
            <a:ext cx="1327124" cy="1029773"/>
          </a:xfrm>
          <a:prstGeom prst="flowChart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Подумайте о решении</a:t>
            </a:r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5216540" y="4809261"/>
            <a:ext cx="1762484" cy="1029773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Перепроверьте программу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622607" y="4809262"/>
            <a:ext cx="1327124" cy="1029773"/>
          </a:xfrm>
          <a:prstGeom prst="flowChartProcess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Решите проблему</a:t>
            </a:r>
            <a:endParaRPr lang="en-US" dirty="0"/>
          </a:p>
        </p:txBody>
      </p:sp>
      <p:cxnSp>
        <p:nvCxnSpPr>
          <p:cNvPr id="11" name="Elbow Connector 10"/>
          <p:cNvCxnSpPr>
            <a:cxnSpLocks/>
            <a:stCxn id="6" idx="2"/>
            <a:endCxn id="4" idx="2"/>
          </p:cNvCxnSpPr>
          <p:nvPr/>
        </p:nvCxnSpPr>
        <p:spPr>
          <a:xfrm rot="5400000">
            <a:off x="3568408" y="3317446"/>
            <a:ext cx="7787" cy="5050962"/>
          </a:xfrm>
          <a:prstGeom prst="bentConnector3">
            <a:avLst>
              <a:gd name="adj1" fmla="val 30356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>
          <a:xfrm flipV="1">
            <a:off x="1761865" y="5320492"/>
            <a:ext cx="266809" cy="11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7" idx="1"/>
          </p:cNvCxnSpPr>
          <p:nvPr/>
        </p:nvCxnSpPr>
        <p:spPr>
          <a:xfrm>
            <a:off x="3355798" y="5320492"/>
            <a:ext cx="266809" cy="3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7" idx="3"/>
            <a:endCxn id="6" idx="1"/>
          </p:cNvCxnSpPr>
          <p:nvPr/>
        </p:nvCxnSpPr>
        <p:spPr>
          <a:xfrm flipV="1">
            <a:off x="4949731" y="5324148"/>
            <a:ext cx="26680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3"/>
            <a:endCxn id="19" idx="1"/>
          </p:cNvCxnSpPr>
          <p:nvPr/>
        </p:nvCxnSpPr>
        <p:spPr>
          <a:xfrm>
            <a:off x="6979024" y="5324148"/>
            <a:ext cx="643355" cy="2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rocess 18"/>
          <p:cNvSpPr/>
          <p:nvPr/>
        </p:nvSpPr>
        <p:spPr>
          <a:xfrm>
            <a:off x="7622379" y="5057329"/>
            <a:ext cx="1221297" cy="537770"/>
          </a:xfrm>
          <a:prstGeom prst="flowChart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УРА!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9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Разные методы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13" y="1438925"/>
            <a:ext cx="4028866" cy="4032921"/>
          </a:xfrm>
        </p:spPr>
        <p:txBody>
          <a:bodyPr>
            <a:normAutofit/>
          </a:bodyPr>
          <a:lstStyle/>
          <a:p>
            <a:pPr algn="ctr"/>
            <a:r>
              <a:rPr lang="ru-RU" sz="2200" u="sng" dirty="0"/>
              <a:t>Воспроизвести выбранный код и нажатия кнопки</a:t>
            </a:r>
            <a:endParaRPr lang="en-US" sz="2200" u="sng" dirty="0"/>
          </a:p>
          <a:p>
            <a:pPr marL="342900" indent="-342900">
              <a:buFont typeface="Arial"/>
              <a:buChar char="•"/>
            </a:pPr>
            <a:r>
              <a:rPr lang="ru-RU" b="0" dirty="0"/>
              <a:t>Очень похожие методы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Позволяет попробовать меньшие части кода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ru-RU" b="0" dirty="0"/>
              <a:t>Воспроизвести выбранный код требует</a:t>
            </a:r>
            <a:r>
              <a:rPr lang="en-US" b="0" dirty="0"/>
              <a:t> </a:t>
            </a:r>
            <a:r>
              <a:rPr lang="en-US" b="0" dirty="0" err="1"/>
              <a:t>bluetooth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Нажатие кнопки требует некоторой осторожности, чтобы вы не толкали робота при нажатии кнопки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9208" y="1446749"/>
            <a:ext cx="3880155" cy="4738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0" u="sng" dirty="0"/>
              <a:t>Свет, звук и экран</a:t>
            </a:r>
            <a:endParaRPr lang="en-US" sz="2400" b="0" u="sng" dirty="0"/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ru-RU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Очень похожие методы</a:t>
            </a:r>
            <a:endParaRPr lang="en-US" sz="2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ru-RU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Свет и звук используются одинаково</a:t>
            </a:r>
            <a:endParaRPr lang="en-US" sz="2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ru-RU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Командам проще использовать звук</a:t>
            </a:r>
            <a:endParaRPr lang="en-US" sz="2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ru-RU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Блок дисплея пригодится для того, чтобы узнать, какой блок воспроизводится, если ваш робот застревает, и если вы хотите увидеть значения датчика</a:t>
            </a:r>
            <a:endParaRPr lang="en-US" sz="2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8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Воспроизвести выбранный код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ru-RU" dirty="0"/>
              <a:t>Воспроизвести выбранный код полезно для маленьких частей программы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Используйте, если вы не хотите ждать, пока ваш робот завершит другие части программы, прежде чем перейти к той части, которая нужна.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Если у вас нет встроенного </a:t>
            </a:r>
            <a:r>
              <a:rPr lang="ru-RU" dirty="0" err="1"/>
              <a:t>Bluetooth</a:t>
            </a:r>
            <a:r>
              <a:rPr lang="ru-RU" dirty="0"/>
              <a:t> в компьютере, мы рекомендуем вам приобрести </a:t>
            </a:r>
            <a:r>
              <a:rPr lang="ru-RU" dirty="0" err="1"/>
              <a:t>Bluetooth-флешку</a:t>
            </a:r>
            <a:r>
              <a:rPr lang="ru-RU" dirty="0"/>
              <a:t> , потому что это облегчает работу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Чтобы использовать, выделите части программы, которую вы хотите запустить, и нажмите кнопку воспроизведения с круглыми скобками (&gt;)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47" y="4604934"/>
            <a:ext cx="3878549" cy="131704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46409" y="5557470"/>
            <a:ext cx="932169" cy="364511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Ожидание нажатия кнопки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600" dirty="0"/>
              <a:t>Чтобы разместить блок «ожидания кнопки» в вашей программе, поместите блок ожидания в вашу программу.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ru-RU" sz="1600" dirty="0"/>
              <a:t>Перейдите к Кнопки управления модулем </a:t>
            </a:r>
            <a:r>
              <a:rPr lang="en-US" sz="1600" dirty="0"/>
              <a:t>&gt; </a:t>
            </a:r>
            <a:r>
              <a:rPr lang="ru-RU" sz="1600" dirty="0"/>
              <a:t>Сравнение </a:t>
            </a:r>
            <a:r>
              <a:rPr lang="en-US" sz="1600" dirty="0"/>
              <a:t>&gt; </a:t>
            </a:r>
            <a:r>
              <a:rPr lang="ru-RU" sz="1600" dirty="0"/>
              <a:t>Кнопки управления модулем</a:t>
            </a:r>
            <a:r>
              <a:rPr lang="en-US" sz="1600" dirty="0"/>
              <a:t>, </a:t>
            </a:r>
            <a:r>
              <a:rPr lang="ru-RU" sz="1600" dirty="0"/>
              <a:t>далее выберите какую кнопку нужно нажать, чтобы продолжить программу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ru-RU" sz="1600" dirty="0"/>
              <a:t>Разместите эти кнопки ожидания для каждого блока или двух блоков близко к тому месту, где робот работает неправильно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ru-RU" sz="1600" dirty="0"/>
              <a:t>Это может помочь вам определить, какой блок вызывает сбой робота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ru-RU" sz="1600" dirty="0"/>
              <a:t>Робот остановится и «подождет, пока вы нажмете кнопку»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05" y="4200749"/>
            <a:ext cx="6835647" cy="2038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182" y="4452563"/>
            <a:ext cx="946444" cy="8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Визуальный метод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745" y="1505616"/>
            <a:ext cx="3495940" cy="465452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ru-RU" dirty="0"/>
              <a:t>Разместите эти блоки на критических местах вашей программы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После этого вы сможете определить, какой блок воспроизводится, и выяснить, где происходит ошибка.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4" y="1502413"/>
            <a:ext cx="1665348" cy="2194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8350" y="1664633"/>
            <a:ext cx="259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/>
              <a:t>Свет статуса блока можно использовать для отладки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18981" y="4959815"/>
            <a:ext cx="17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Блок света статуса блока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387900" y="3902688"/>
            <a:ext cx="3636297" cy="91982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95408" y="4082375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Звуковой метод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7874" y="1559725"/>
            <a:ext cx="39628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000" dirty="0"/>
              <a:t>Вы можете поставить разные звуки с интервалами</a:t>
            </a:r>
            <a:r>
              <a:rPr lang="en-US" sz="2000" dirty="0"/>
              <a:t> (</a:t>
            </a:r>
            <a:r>
              <a:rPr lang="ru-RU" sz="2000" dirty="0"/>
              <a:t>около 5 блоков</a:t>
            </a:r>
            <a:r>
              <a:rPr lang="en-US" sz="2000" dirty="0"/>
              <a:t>, </a:t>
            </a:r>
            <a:r>
              <a:rPr lang="ru-RU" sz="2000" dirty="0"/>
              <a:t>далее слушайте программу</a:t>
            </a:r>
            <a:r>
              <a:rPr lang="en-US" sz="2000" dirty="0"/>
              <a:t>.</a:t>
            </a:r>
            <a:endParaRPr lang="ru-RU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После того, как вы выберите «Воспроизвести тон» выберите «воспроизвести один раз»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Эти звуки могут помочь вам определить, где в программе что-то идет не так.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3870" y="1418389"/>
            <a:ext cx="2551691" cy="252131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69136" y="1737067"/>
            <a:ext cx="488228" cy="1086983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4820" y="3116250"/>
            <a:ext cx="2394519" cy="487304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4019983" y="4030924"/>
            <a:ext cx="4389380" cy="11103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19498" y="5107778"/>
            <a:ext cx="95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Блок звука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815876" y="4399614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7836" y="1338426"/>
            <a:ext cx="67984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000" dirty="0"/>
              <a:t>Показать какой блок сейчас воспроизводится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ru-RU" sz="2000" dirty="0"/>
              <a:t>Помогает определить, на каком блоке робот застрял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Смотрим показания датчика - чтобы увидеть то, что видит робот!</a:t>
            </a:r>
            <a:endParaRPr lang="en-US" sz="2000" dirty="0"/>
          </a:p>
        </p:txBody>
      </p:sp>
      <p:pic>
        <p:nvPicPr>
          <p:cNvPr id="11" name="Picture 10" descr="Screen Shot 2014-10-09 at 10.0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68" y="2207969"/>
            <a:ext cx="3302414" cy="2046566"/>
          </a:xfrm>
          <a:prstGeom prst="rect">
            <a:avLst/>
          </a:prstGeom>
        </p:spPr>
      </p:pic>
      <p:pic>
        <p:nvPicPr>
          <p:cNvPr id="12" name="Picture 11" descr="Screen Shot 2014-10-09 at 10.11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82" y="4748703"/>
            <a:ext cx="4497718" cy="1575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8800" y="2207969"/>
            <a:ext cx="2944185" cy="2046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вывода на экран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LEGO_31313_brick._V360256019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" y="1822050"/>
            <a:ext cx="1935305" cy="2818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218" y="2110279"/>
            <a:ext cx="913199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Move</a:t>
            </a:r>
            <a:r>
              <a:rPr lang="ru-RU" sz="1350" dirty="0"/>
              <a:t>_</a:t>
            </a:r>
            <a:r>
              <a:rPr lang="en-US" sz="1350" dirty="0"/>
              <a:t>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218" y="2476120"/>
            <a:ext cx="1085554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Light - 1  100</a:t>
            </a:r>
          </a:p>
        </p:txBody>
      </p:sp>
    </p:spTree>
    <p:extLst>
      <p:ext uri="{BB962C8B-B14F-4D97-AF65-F5344CB8AC3E}">
        <p14:creationId xmlns:p14="http://schemas.microsoft.com/office/powerpoint/2010/main" val="9391442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8562</TotalTime>
  <Words>714</Words>
  <Application>Microsoft Office PowerPoint</Application>
  <PresentationFormat>Экран (4:3)</PresentationFormat>
  <Paragraphs>105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Retrospect</vt:lpstr>
      <vt:lpstr>intermediatev2</vt:lpstr>
      <vt:lpstr>Продолжающий уровень</vt:lpstr>
      <vt:lpstr>На этом занятии</vt:lpstr>
      <vt:lpstr>Зачем отладка?</vt:lpstr>
      <vt:lpstr>Разные методы</vt:lpstr>
      <vt:lpstr>Воспроизвести выбранный код</vt:lpstr>
      <vt:lpstr>Ожидание нажатия кнопки</vt:lpstr>
      <vt:lpstr>Визуальный метод</vt:lpstr>
      <vt:lpstr>Звуковой метод</vt:lpstr>
      <vt:lpstr>Метод вывода на экран</vt:lpstr>
      <vt:lpstr>Видео пример на след слайде</vt:lpstr>
      <vt:lpstr>Видео - пример</vt:lpstr>
      <vt:lpstr>Другие методы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dc:creator>Vladimir Abay</dc:creator>
  <cp:lastModifiedBy>Vladimir Abay</cp:lastModifiedBy>
  <cp:revision>110</cp:revision>
  <dcterms:created xsi:type="dcterms:W3CDTF">2014-08-07T02:19:13Z</dcterms:created>
  <dcterms:modified xsi:type="dcterms:W3CDTF">2019-06-05T15:09:34Z</dcterms:modified>
</cp:coreProperties>
</file>