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35" r:id="rId1"/>
    <p:sldMasterId id="2147483847" r:id="rId2"/>
  </p:sldMasterIdLst>
  <p:notesMasterIdLst>
    <p:notesMasterId r:id="rId15"/>
  </p:notesMasterIdLst>
  <p:handoutMasterIdLst>
    <p:handoutMasterId r:id="rId16"/>
  </p:handoutMasterIdLst>
  <p:sldIdLst>
    <p:sldId id="289" r:id="rId3"/>
    <p:sldId id="283" r:id="rId4"/>
    <p:sldId id="275" r:id="rId5"/>
    <p:sldId id="285" r:id="rId6"/>
    <p:sldId id="277" r:id="rId7"/>
    <p:sldId id="278" r:id="rId8"/>
    <p:sldId id="279" r:id="rId9"/>
    <p:sldId id="280" r:id="rId10"/>
    <p:sldId id="288" r:id="rId11"/>
    <p:sldId id="284" r:id="rId12"/>
    <p:sldId id="287" r:id="rId13"/>
    <p:sldId id="27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200" autoAdjust="0"/>
    <p:restoredTop sz="94613"/>
  </p:normalViewPr>
  <p:slideViewPr>
    <p:cSldViewPr snapToGrid="0" snapToObjects="1">
      <p:cViewPr>
        <p:scale>
          <a:sx n="127" d="100"/>
          <a:sy n="127" d="100"/>
        </p:scale>
        <p:origin x="762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4B44E-40A3-0E46-B16A-9BF1250A248B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F1604-CF25-2840-A4A3-96CDE3604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578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AD16C-2DB4-6642-BAD4-9ED973A087A0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BF589-3978-3C45-966B-D7B7A71F2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8416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507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73553" y="471740"/>
            <a:ext cx="4857665" cy="2001435"/>
          </a:xfrm>
          <a:ln>
            <a:noFill/>
          </a:ln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54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INTERMEDIATE PROGRAMMING LESSON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8051" y="3452894"/>
            <a:ext cx="6004883" cy="401411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482BB-5DD5-4583-B6E6-E6A6B4E57171}" type="datetime1">
              <a:rPr lang="en-US" smtClean="0"/>
              <a:t>6/5/2019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854305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 userDrawn="1"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TextBox 12"/>
          <p:cNvSpPr txBox="1"/>
          <p:nvPr userDrawn="1"/>
        </p:nvSpPr>
        <p:spPr>
          <a:xfrm>
            <a:off x="1481621" y="5931894"/>
            <a:ext cx="2391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By </a:t>
            </a:r>
            <a:r>
              <a:rPr lang="en-US"/>
              <a:t>Droids Robotics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036" y="4938756"/>
            <a:ext cx="1317585" cy="1260490"/>
          </a:xfrm>
          <a:prstGeom prst="rect">
            <a:avLst/>
          </a:prstGeom>
        </p:spPr>
      </p:pic>
      <p:pic>
        <p:nvPicPr>
          <p:cNvPr id="15" name="Picture 14" descr="EV3Lessons.com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2605" y="409394"/>
            <a:ext cx="3487140" cy="129522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9960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3B462-E1FD-4457-88A6-D53574D24FE6}" type="datetime1">
              <a:rPr lang="en-US" smtClean="0"/>
              <a:t>6/5/2019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561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CCA3E-C529-404A-A264-934F947D4EFE}" type="datetime1">
              <a:rPr lang="en-US" smtClean="0"/>
              <a:t>6/5/2019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3913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96279" y="154094"/>
            <a:ext cx="3853207" cy="1870649"/>
          </a:xfrm>
          <a:ln>
            <a:noFill/>
          </a:ln>
        </p:spPr>
        <p:txBody>
          <a:bodyPr anchor="ctr">
            <a:normAutofit/>
          </a:bodyPr>
          <a:lstStyle>
            <a:lvl1pPr algn="l">
              <a:lnSpc>
                <a:spcPct val="85000"/>
              </a:lnSpc>
              <a:defRPr sz="4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INTERMEDIATE PROGRAMMING LESSON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8051" y="3452894"/>
            <a:ext cx="6004883" cy="401411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995BE-EEA9-460F-A854-64565FAAB871}" type="datetime1">
              <a:rPr lang="en-US" smtClean="0"/>
              <a:t>6/5/2019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854305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TextBox 7"/>
          <p:cNvSpPr txBox="1"/>
          <p:nvPr/>
        </p:nvSpPr>
        <p:spPr>
          <a:xfrm>
            <a:off x="2363695" y="3959525"/>
            <a:ext cx="4373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+mj-lt"/>
              </a:rPr>
              <a:t>By</a:t>
            </a:r>
            <a:r>
              <a:rPr lang="en-US" baseline="0" dirty="0">
                <a:latin typeface="+mj-lt"/>
              </a:rPr>
              <a:t> Sanjay and Arvind Seshan</a:t>
            </a:r>
            <a:endParaRPr lang="en-US" dirty="0">
              <a:latin typeface="+mj-lt"/>
            </a:endParaRPr>
          </a:p>
        </p:txBody>
      </p:sp>
      <p:pic>
        <p:nvPicPr>
          <p:cNvPr id="1026" name="Picture 2" descr="EV3Lessons.com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687" y="139554"/>
            <a:ext cx="5075507" cy="1885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 userDrawn="1"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 userDrawn="1"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959014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DEC0F-822B-4AEC-A9E2-E56CB3D0B120}" type="datetime1">
              <a:rPr lang="en-US" smtClean="0"/>
              <a:t>6/5/2019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5806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C8579-C8C9-4C8D-98F3-B696F5B20534}" type="datetime1">
              <a:rPr lang="en-US" smtClean="0"/>
              <a:t>6/5/2019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19585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94C58-60A5-4555-AC3C-381971D3813C}" type="datetime1">
              <a:rPr lang="en-US" smtClean="0"/>
              <a:t>6/5/2019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596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08D4D-CBF7-43C7-8461-20C8AE5F0860}" type="datetime1">
              <a:rPr lang="en-US" smtClean="0"/>
              <a:t>6/5/2019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7175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D510-3917-491B-9405-C039E2DF44E8}" type="datetime1">
              <a:rPr lang="en-US" smtClean="0"/>
              <a:t>6/5/2019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2365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AC558-13A0-4A6F-8FAE-36DCDB27AD5A}" type="datetime1">
              <a:rPr lang="en-US" smtClean="0"/>
              <a:t>6/5/2019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© 2016 EV3Lessons.com, Last edit 7/06/2016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3632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6515BF3C-7478-4DFE-80BD-1E3AE5E0B7CD}" type="datetime1">
              <a:rPr lang="en-US" smtClean="0"/>
              <a:t>6/5/2019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© 2016 EV3Lessons.com, Last edit 7/06/2016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563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6D4B1-2B05-4441-ACFE-1BADA70BB853}" type="datetime1">
              <a:rPr lang="en-US" smtClean="0"/>
              <a:t>6/5/2019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622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4E606-D08A-42BD-85D5-C8E242E5C180}" type="datetime1">
              <a:rPr lang="en-US" smtClean="0"/>
              <a:t>6/5/2019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7937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94F1D-D6B9-4B8D-82D6-04DB45C67F68}" type="datetime1">
              <a:rPr lang="en-US" smtClean="0"/>
              <a:t>6/5/2019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6413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1C0F7-E0ED-429B-97CA-AE4024AE805B}" type="datetime1">
              <a:rPr lang="en-US" smtClean="0"/>
              <a:t>6/5/2019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721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25450-6801-40DA-9ACE-BDBCC63847C3}" type="datetime1">
              <a:rPr lang="en-US" smtClean="0"/>
              <a:t>6/5/2019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8923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9995-60E8-44EB-9892-F1472FB19A52}" type="datetime1">
              <a:rPr lang="en-US" smtClean="0"/>
              <a:t>6/5/2019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063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823BE-0160-4C05-BBAD-4F985F6AD20B}" type="datetime1">
              <a:rPr lang="en-US" smtClean="0"/>
              <a:t>6/5/2019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002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77C80-7EB0-4A40-9F78-FBECB6A4E2A0}" type="datetime1">
              <a:rPr lang="en-US" smtClean="0"/>
              <a:t>6/5/2019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418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12A8C-5BDE-47BE-A615-2A98F073CCC3}" type="datetime1">
              <a:rPr lang="en-US" smtClean="0"/>
              <a:t>6/5/2019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© 2016 EV3Lessons.com, Last edit 7/06/2016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121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35DE7347-0E9F-41E0-98D4-5FF50CB73EF3}" type="datetime1">
              <a:rPr lang="en-US" smtClean="0"/>
              <a:t>6/5/2019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© 2016 EV3Lessons.com, Last edit 7/06/2016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668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71B5F-46F0-4209-9AF5-4B0FE545C394}" type="datetime1">
              <a:rPr lang="en-US" smtClean="0"/>
              <a:t>6/5/2019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42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874" y="287088"/>
            <a:ext cx="8596812" cy="87405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874" y="1505616"/>
            <a:ext cx="8596811" cy="465452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BD8396B-2487-4704-99BF-4ABC128C85D9}" type="datetime1">
              <a:rPr lang="en-US" smtClean="0"/>
              <a:t>6/5/2019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© 2016 EV3Lessons.com, Last edit 7/06/2016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227874" y="1335314"/>
            <a:ext cx="8596811" cy="1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50033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</p:sldLayoutIdLs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874" y="287088"/>
            <a:ext cx="8596812" cy="87405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874" y="1505616"/>
            <a:ext cx="8596811" cy="465452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05BAC59-BD9B-4742-AF2F-3BADDFCE3F7E}" type="datetime1">
              <a:rPr lang="en-US" smtClean="0"/>
              <a:t>6/5/2019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© 2016 EV3Lessons.com, Last edit 7/06/2016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227874" y="1335314"/>
            <a:ext cx="8596811" cy="1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 userDrawn="1"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66557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49" r:id="rId2"/>
    <p:sldLayoutId id="2147483850" r:id="rId3"/>
    <p:sldLayoutId id="2147483851" r:id="rId4"/>
    <p:sldLayoutId id="2147483852" r:id="rId5"/>
    <p:sldLayoutId id="2147483853" r:id="rId6"/>
    <p:sldLayoutId id="2147483854" r:id="rId7"/>
    <p:sldLayoutId id="2147483855" r:id="rId8"/>
    <p:sldLayoutId id="2147483856" r:id="rId9"/>
    <p:sldLayoutId id="2147483857" r:id="rId10"/>
    <p:sldLayoutId id="2147483858" r:id="rId11"/>
  </p:sldLayoutIdLs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Продолжающий уровень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Инфракрасный датчик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3" t="17619" r="3095" b="25000"/>
          <a:stretch/>
        </p:blipFill>
        <p:spPr>
          <a:xfrm>
            <a:off x="3711108" y="4592409"/>
            <a:ext cx="1700816" cy="1056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1278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Обсуждение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Какие режимы имеет ИК датчик</a:t>
            </a:r>
            <a:r>
              <a:rPr lang="en-US" dirty="0"/>
              <a:t>?</a:t>
            </a:r>
          </a:p>
          <a:p>
            <a:pPr lvl="1"/>
            <a:r>
              <a:rPr lang="ru-RU" dirty="0" err="1"/>
              <a:t>Отв</a:t>
            </a:r>
            <a:r>
              <a:rPr lang="en-US" dirty="0"/>
              <a:t>: </a:t>
            </a:r>
            <a:r>
              <a:rPr lang="ru-RU" dirty="0"/>
              <a:t>Приближение</a:t>
            </a:r>
            <a:r>
              <a:rPr lang="en-US" dirty="0"/>
              <a:t>, </a:t>
            </a:r>
            <a:r>
              <a:rPr lang="ru-RU" dirty="0"/>
              <a:t>Маяк и Удаленный</a:t>
            </a:r>
            <a:endParaRPr lang="en-US" dirty="0"/>
          </a:p>
          <a:p>
            <a:r>
              <a:rPr lang="ru-RU" dirty="0"/>
              <a:t>Может ли ИК датчик измерять расстояние</a:t>
            </a:r>
            <a:r>
              <a:rPr lang="en-US" dirty="0"/>
              <a:t>?</a:t>
            </a:r>
          </a:p>
          <a:p>
            <a:pPr lvl="1"/>
            <a:r>
              <a:rPr lang="ru-RU" dirty="0"/>
              <a:t>Да</a:t>
            </a:r>
            <a:r>
              <a:rPr lang="en-US" dirty="0"/>
              <a:t>, </a:t>
            </a:r>
            <a:r>
              <a:rPr lang="ru-RU" dirty="0"/>
              <a:t>но не точно, потому что он основан на интенсивности отраженного света</a:t>
            </a:r>
            <a:r>
              <a:rPr lang="en-US" dirty="0"/>
              <a:t>. </a:t>
            </a:r>
            <a:r>
              <a:rPr lang="ru-RU" dirty="0"/>
              <a:t>Таким образом, он будет меняться в зависимости от материала, из которого сделан объект.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</p:spTree>
    <p:extLst>
      <p:ext uri="{BB962C8B-B14F-4D97-AF65-F5344CB8AC3E}">
        <p14:creationId xmlns:p14="http://schemas.microsoft.com/office/powerpoint/2010/main" val="15479442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Следующие шаги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Обратитесь к Продвинутому уровню по ИК датчику (уже скоро…)</a:t>
            </a:r>
            <a:endParaRPr lang="en-US" dirty="0"/>
          </a:p>
          <a:p>
            <a:r>
              <a:rPr lang="ru-RU" dirty="0"/>
              <a:t>Обратитесь к Продвинутому уровню по Пропорциональному регулятору.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</p:spTree>
    <p:extLst>
      <p:ext uri="{BB962C8B-B14F-4D97-AF65-F5344CB8AC3E}">
        <p14:creationId xmlns:p14="http://schemas.microsoft.com/office/powerpoint/2010/main" val="35079101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Благодарность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Этот урок создан </a:t>
            </a:r>
            <a:r>
              <a:rPr lang="en-US" dirty="0"/>
              <a:t>Sanjay </a:t>
            </a:r>
            <a:r>
              <a:rPr lang="en-US" dirty="0" err="1"/>
              <a:t>Seshan</a:t>
            </a:r>
            <a:r>
              <a:rPr lang="en-US" dirty="0"/>
              <a:t> </a:t>
            </a:r>
            <a:r>
              <a:rPr lang="ru-RU" dirty="0"/>
              <a:t>и </a:t>
            </a:r>
            <a:r>
              <a:rPr lang="en-US" dirty="0"/>
              <a:t>Arvind </a:t>
            </a:r>
            <a:r>
              <a:rPr lang="en-US" dirty="0" err="1"/>
              <a:t>Seshan</a:t>
            </a:r>
            <a:endParaRPr lang="en-US" dirty="0"/>
          </a:p>
          <a:p>
            <a:r>
              <a:rPr lang="ru-RU" dirty="0"/>
              <a:t>Больше уроков доступно на сайте  </a:t>
            </a:r>
            <a:r>
              <a:rPr lang="en-US" dirty="0"/>
              <a:t>mindlesson.ru </a:t>
            </a:r>
            <a:r>
              <a:rPr lang="ru-RU" dirty="0"/>
              <a:t>и </a:t>
            </a:r>
            <a:r>
              <a:rPr lang="en-US" dirty="0"/>
              <a:t>ev3lessons.com</a:t>
            </a:r>
            <a:endParaRPr lang="ru-RU" dirty="0"/>
          </a:p>
          <a:p>
            <a:r>
              <a:rPr lang="ru-RU" dirty="0"/>
              <a:t>Перевод осуществил: Абай Владимир</a:t>
            </a:r>
            <a:r>
              <a:rPr lang="en-US" dirty="0"/>
              <a:t>, abayvladimir@hotmail.com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14168" y="4649680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2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9456" y="3570568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1110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 этом занятии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dirty="0"/>
              <a:t>Научимся пользоваться инфракрасным датчиком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Научимся делать систему удаленного управления и программировать робота, который следует за радиомаяком (ИК пульт </a:t>
            </a:r>
            <a:r>
              <a:rPr lang="en-US" dirty="0"/>
              <a:t>EV3).</a:t>
            </a:r>
            <a:r>
              <a:rPr lang="ru-RU" dirty="0"/>
              <a:t> «Робот собачка»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Научимся использовать ИК датчик в трех главных режимах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Изучим ограничения ИК датчика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ru-RU" dirty="0" err="1"/>
              <a:t>Пререквизиты</a:t>
            </a:r>
            <a:r>
              <a:rPr lang="en-US" dirty="0"/>
              <a:t>: </a:t>
            </a:r>
            <a:r>
              <a:rPr lang="ru-RU" dirty="0"/>
              <a:t>Переключатели</a:t>
            </a:r>
            <a:r>
              <a:rPr lang="en-US" dirty="0"/>
              <a:t>, </a:t>
            </a:r>
            <a:r>
              <a:rPr lang="ru-RU" dirty="0"/>
              <a:t>Циклы</a:t>
            </a:r>
            <a:r>
              <a:rPr lang="en-US" dirty="0"/>
              <a:t>, </a:t>
            </a:r>
            <a:r>
              <a:rPr lang="ru-RU" dirty="0"/>
              <a:t>Блоки сравнения и математические блоки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</p:spTree>
    <p:extLst>
      <p:ext uri="{BB962C8B-B14F-4D97-AF65-F5344CB8AC3E}">
        <p14:creationId xmlns:p14="http://schemas.microsoft.com/office/powerpoint/2010/main" val="2056235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Что делает ИК датчик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874" y="1505616"/>
            <a:ext cx="5943727" cy="4654528"/>
          </a:xfrm>
        </p:spPr>
        <p:txBody>
          <a:bodyPr/>
          <a:lstStyle/>
          <a:p>
            <a:r>
              <a:rPr lang="ru-RU" dirty="0"/>
              <a:t>Измеряет приближение маяка или </a:t>
            </a:r>
            <a:r>
              <a:rPr lang="ru-RU" dirty="0" err="1"/>
              <a:t>обьекта</a:t>
            </a:r>
            <a:endParaRPr lang="en-US" dirty="0"/>
          </a:p>
          <a:p>
            <a:r>
              <a:rPr lang="ru-RU" dirty="0"/>
              <a:t>Измеряет угол маяка относительно датчика</a:t>
            </a:r>
            <a:endParaRPr lang="en-US" dirty="0"/>
          </a:p>
          <a:p>
            <a:r>
              <a:rPr lang="ru-RU" dirty="0"/>
              <a:t>Измеряет какая кнопка нажата на маяке</a:t>
            </a:r>
            <a:endParaRPr lang="en-US" dirty="0"/>
          </a:p>
          <a:p>
            <a:r>
              <a:rPr lang="ru-RU" dirty="0"/>
              <a:t>Маяк может быть установлен в 4 канала</a:t>
            </a:r>
            <a:r>
              <a:rPr lang="en-US" dirty="0"/>
              <a:t>. </a:t>
            </a:r>
            <a:r>
              <a:rPr lang="ru-RU" dirty="0"/>
              <a:t>ИК датчик можно запрограммировать на определенный канал</a:t>
            </a:r>
            <a:r>
              <a:rPr lang="en-US" dirty="0"/>
              <a:t>. </a:t>
            </a:r>
            <a:r>
              <a:rPr lang="ru-RU" dirty="0"/>
              <a:t>Это позволяет нам использовать несколько маяков в одной комнате.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  <a:endParaRPr lang="en-US" dirty="0"/>
          </a:p>
        </p:txBody>
      </p:sp>
      <p:pic>
        <p:nvPicPr>
          <p:cNvPr id="7" name="Picture 6" descr="http://storage.technicbricks.com/Media/2013/TBs_20130108_1/TBs_20130108_1_1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2569" y="4038708"/>
            <a:ext cx="1583067" cy="1879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://cache.lego.com/e/dynamic/is/image/LEGO/45509?$main$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6437" y="1756017"/>
            <a:ext cx="2075332" cy="1556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723392" y="3355056"/>
            <a:ext cx="2075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ИК датчик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782918" y="5616741"/>
            <a:ext cx="2075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Маяк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53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Три режима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Работает на расстоянии до 70см</a:t>
            </a:r>
            <a:r>
              <a:rPr lang="en-US" dirty="0"/>
              <a:t> (</a:t>
            </a:r>
            <a:r>
              <a:rPr lang="ru-RU" dirty="0"/>
              <a:t>или 100 единиц приближения</a:t>
            </a:r>
            <a:r>
              <a:rPr lang="en-US" dirty="0"/>
              <a:t>)</a:t>
            </a:r>
          </a:p>
          <a:p>
            <a:r>
              <a:rPr lang="ru-RU" dirty="0"/>
              <a:t>Режим приближения</a:t>
            </a:r>
            <a:endParaRPr lang="en-US" dirty="0"/>
          </a:p>
          <a:p>
            <a:pPr lvl="1"/>
            <a:r>
              <a:rPr lang="ru-RU" dirty="0"/>
              <a:t>Выдает неопределенный тип объекта, называемый приближением (не в дюймах или сантиметрах)</a:t>
            </a:r>
            <a:endParaRPr lang="en-US" dirty="0"/>
          </a:p>
          <a:p>
            <a:r>
              <a:rPr lang="ru-RU" dirty="0"/>
              <a:t>Режим маяка</a:t>
            </a:r>
            <a:endParaRPr lang="en-US" dirty="0"/>
          </a:p>
          <a:p>
            <a:pPr lvl="1"/>
            <a:r>
              <a:rPr lang="ru-RU" dirty="0"/>
              <a:t>Выдает направление (угол) и приближение до маяка. </a:t>
            </a:r>
            <a:br>
              <a:rPr lang="ru-RU" dirty="0"/>
            </a:br>
            <a:r>
              <a:rPr lang="ru-RU" dirty="0"/>
              <a:t>Курс измеряется не в градусах.</a:t>
            </a:r>
            <a:endParaRPr lang="en-US" dirty="0"/>
          </a:p>
          <a:p>
            <a:r>
              <a:rPr lang="ru-RU" dirty="0"/>
              <a:t>Режим удаленный</a:t>
            </a:r>
            <a:endParaRPr lang="en-US" dirty="0"/>
          </a:p>
          <a:p>
            <a:pPr lvl="1"/>
            <a:r>
              <a:rPr lang="ru-RU" dirty="0"/>
              <a:t>Выдает какая кнопка была нажата на маяке</a:t>
            </a:r>
            <a:endParaRPr lang="en-US" dirty="0"/>
          </a:p>
          <a:p>
            <a:r>
              <a:rPr lang="ru-RU" dirty="0"/>
              <a:t>На этом занятии мы будет использовать все три режима</a:t>
            </a:r>
            <a:endParaRPr lang="en-US" dirty="0"/>
          </a:p>
          <a:p>
            <a:r>
              <a:rPr lang="ru-RU" dirty="0"/>
              <a:t>Блок ИК датчика находится в желтой палитре блоков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3320" y="2997509"/>
            <a:ext cx="2777974" cy="1728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2090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Испытания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Чтобы научится пользоваться ИК датчиком вам необходимо пройти три испытания</a:t>
            </a:r>
            <a:r>
              <a:rPr lang="en-US" dirty="0"/>
              <a:t>:</a:t>
            </a:r>
          </a:p>
          <a:p>
            <a:pPr lvl="1"/>
            <a:r>
              <a:rPr lang="ru-RU" dirty="0"/>
              <a:t>Испытание</a:t>
            </a:r>
            <a:r>
              <a:rPr lang="en-US" dirty="0"/>
              <a:t> 1: </a:t>
            </a:r>
            <a:r>
              <a:rPr lang="ru-RU" dirty="0"/>
              <a:t>Создайте удаленное управление роботом. Нажатие на разные кнопки приводит к разным действиям</a:t>
            </a:r>
            <a:endParaRPr lang="en-US" dirty="0"/>
          </a:p>
          <a:p>
            <a:pPr lvl="1"/>
            <a:r>
              <a:rPr lang="ru-RU" dirty="0"/>
              <a:t>Испытание</a:t>
            </a:r>
            <a:r>
              <a:rPr lang="en-US" dirty="0"/>
              <a:t> 2: </a:t>
            </a:r>
            <a:r>
              <a:rPr lang="ru-RU" dirty="0"/>
              <a:t>«Робот собачка» с пропорциональным регулятором: Робот должен двигаться туда, где маяк используя приближение и направление.</a:t>
            </a:r>
            <a:endParaRPr lang="en-US" dirty="0"/>
          </a:p>
          <a:p>
            <a:pPr lvl="1"/>
            <a:r>
              <a:rPr lang="ru-RU" dirty="0"/>
              <a:t>Испытание </a:t>
            </a:r>
            <a:r>
              <a:rPr lang="en-US" dirty="0"/>
              <a:t>3: </a:t>
            </a:r>
            <a:r>
              <a:rPr lang="ru-RU" dirty="0"/>
              <a:t>Проверить точность ИК датчика для определения расстояния.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</p:spTree>
    <p:extLst>
      <p:ext uri="{BB962C8B-B14F-4D97-AF65-F5344CB8AC3E}">
        <p14:creationId xmlns:p14="http://schemas.microsoft.com/office/powerpoint/2010/main" val="3803221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ru-RU" dirty="0"/>
              <a:t>Псевдокод</a:t>
            </a:r>
            <a:r>
              <a:rPr lang="en-US" dirty="0"/>
              <a:t>/</a:t>
            </a:r>
            <a:r>
              <a:rPr lang="ru-RU" dirty="0"/>
              <a:t>Подсказки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9252175"/>
              </p:ext>
            </p:extLst>
          </p:nvPr>
        </p:nvGraphicFramePr>
        <p:xfrm>
          <a:off x="602340" y="2087843"/>
          <a:ext cx="8013339" cy="3662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793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339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1" dirty="0"/>
                        <a:t>Испытание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C20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Псевдокод </a:t>
                      </a:r>
                      <a:r>
                        <a:rPr lang="en-US" b="1" dirty="0"/>
                        <a:t>/</a:t>
                      </a:r>
                      <a:r>
                        <a:rPr lang="ru-RU" b="1" dirty="0"/>
                        <a:t> Подсказки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C2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/>
                        <a:t>Удаленное управление 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Запускать разные действия основываясь на данных о кнопках на первом канале, какая именно нажата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/>
                        <a:t>«Робот собачка»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Если робот видит </a:t>
                      </a:r>
                      <a:r>
                        <a:rPr lang="en-US" baseline="0" dirty="0"/>
                        <a:t>&lt;15 </a:t>
                      </a:r>
                      <a:r>
                        <a:rPr lang="ru-RU" baseline="0" dirty="0"/>
                        <a:t>приближения от маяка, то ехать назад</a:t>
                      </a:r>
                      <a:endParaRPr lang="en-US" baseline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Если робот видит </a:t>
                      </a:r>
                      <a:r>
                        <a:rPr lang="en-US" baseline="0" dirty="0"/>
                        <a:t>&gt;15 </a:t>
                      </a:r>
                      <a:r>
                        <a:rPr lang="ru-RU" baseline="0" dirty="0"/>
                        <a:t>приближения от маяка, то ехать вперед</a:t>
                      </a:r>
                      <a:endParaRPr lang="en-US" baseline="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aseline="0" dirty="0"/>
                        <a:t>Используйте пропорциональный регулятор, чтобы настроить релейное управление относительно направления маяка</a:t>
                      </a:r>
                      <a:endParaRPr lang="en-US" baseline="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i="1" baseline="0" dirty="0">
                          <a:solidFill>
                            <a:srgbClr val="FF0000"/>
                          </a:solidFill>
                        </a:rPr>
                        <a:t>Заметка</a:t>
                      </a:r>
                      <a:r>
                        <a:rPr lang="en-US" i="1" baseline="0" dirty="0">
                          <a:solidFill>
                            <a:srgbClr val="FF0000"/>
                          </a:solidFill>
                        </a:rPr>
                        <a:t>: </a:t>
                      </a:r>
                      <a:r>
                        <a:rPr lang="ru-RU" i="1" baseline="0" dirty="0">
                          <a:solidFill>
                            <a:srgbClr val="FF0000"/>
                          </a:solidFill>
                        </a:rPr>
                        <a:t>Тема пропорционального регулятора покрыта в Продвинутом уровне</a:t>
                      </a:r>
                      <a:r>
                        <a:rPr lang="en-US" i="1" baseline="0" dirty="0">
                          <a:solidFill>
                            <a:srgbClr val="FF0000"/>
                          </a:solidFill>
                        </a:rPr>
                        <a:t>.</a:t>
                      </a:r>
                      <a:endParaRPr lang="en-US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/>
                        <a:t>Точность режима приближения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Измерьте расстояние используя УЗ и ИК датчик. </a:t>
                      </a:r>
                      <a:br>
                        <a:rPr lang="ru-RU" dirty="0"/>
                      </a:br>
                      <a:r>
                        <a:rPr lang="ru-RU" dirty="0"/>
                        <a:t>(Используйте </a:t>
                      </a:r>
                      <a:r>
                        <a:rPr lang="en-US" baseline="0" dirty="0"/>
                        <a:t>Port View). </a:t>
                      </a:r>
                      <a:r>
                        <a:rPr lang="ru-RU" baseline="0" dirty="0"/>
                        <a:t>Сравните измерения для разных расстояний и разных поверхностей</a:t>
                      </a:r>
                      <a:r>
                        <a:rPr lang="en-US" baseline="0" dirty="0"/>
                        <a:t>.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3391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ru-RU" dirty="0"/>
              <a:t>Решение</a:t>
            </a:r>
            <a:r>
              <a:rPr lang="en-US" dirty="0"/>
              <a:t>: </a:t>
            </a:r>
            <a:r>
              <a:rPr lang="ru-RU" dirty="0"/>
              <a:t>удаленное управление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0247" y="1524770"/>
            <a:ext cx="7995091" cy="439589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414045" y="1595792"/>
            <a:ext cx="24040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Убедитесь, что маяк настроен на первый канал.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79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ru-RU" dirty="0"/>
              <a:t>Решение</a:t>
            </a:r>
            <a:r>
              <a:rPr lang="en-US" dirty="0"/>
              <a:t>: </a:t>
            </a:r>
            <a:r>
              <a:rPr lang="ru-RU" dirty="0"/>
              <a:t>«робот собачка»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155" y="1472179"/>
            <a:ext cx="8858250" cy="4444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480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Испытание</a:t>
            </a:r>
            <a:r>
              <a:rPr lang="en-US" dirty="0"/>
              <a:t> 3: </a:t>
            </a:r>
            <a:r>
              <a:rPr lang="ru-RU" dirty="0"/>
              <a:t>Сравнение датчиков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04734" y="1637501"/>
            <a:ext cx="3006090" cy="3992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u="sng" dirty="0"/>
              <a:t>Инструкции</a:t>
            </a:r>
            <a:r>
              <a:rPr lang="en-US" sz="1600" b="1" u="sng" dirty="0"/>
              <a:t>:</a:t>
            </a:r>
          </a:p>
          <a:p>
            <a:pPr marL="457200" indent="-457200">
              <a:buAutoNum type="arabicParenR"/>
            </a:pPr>
            <a:r>
              <a:rPr lang="ru-RU" sz="1600" dirty="0"/>
              <a:t>Держите каждый датчик в </a:t>
            </a:r>
            <a:r>
              <a:rPr lang="en-US" sz="1600" dirty="0"/>
              <a:t>10CM </a:t>
            </a:r>
            <a:r>
              <a:rPr lang="ru-RU" sz="1600" dirty="0"/>
              <a:t>от поверхностей и смотрите в </a:t>
            </a:r>
            <a:r>
              <a:rPr lang="en-US" sz="1600" dirty="0"/>
              <a:t>Port View</a:t>
            </a:r>
          </a:p>
          <a:p>
            <a:pPr marL="457200" indent="-457200">
              <a:buAutoNum type="arabicParenR"/>
            </a:pPr>
            <a:r>
              <a:rPr lang="ru-RU" sz="1600" dirty="0"/>
              <a:t>Выберите отражающие и неотражающие поверхности для теста</a:t>
            </a:r>
            <a:endParaRPr lang="en-US" sz="1600" dirty="0"/>
          </a:p>
          <a:p>
            <a:pPr marL="0" indent="0">
              <a:buNone/>
            </a:pPr>
            <a:r>
              <a:rPr lang="ru-RU" sz="1600" b="1" u="sng" dirty="0"/>
              <a:t>Урок</a:t>
            </a:r>
            <a:r>
              <a:rPr lang="en-US" sz="1600" b="1" u="sng" dirty="0"/>
              <a:t>: </a:t>
            </a:r>
          </a:p>
          <a:p>
            <a:pPr marL="0" indent="0">
              <a:buNone/>
            </a:pPr>
            <a:r>
              <a:rPr lang="ru-RU" sz="1600" dirty="0"/>
              <a:t>ИК датчик работает на интенсивности отраженного света в инфракрасном диапазоне</a:t>
            </a:r>
            <a:r>
              <a:rPr lang="en-US" sz="1600" dirty="0"/>
              <a:t>. </a:t>
            </a:r>
            <a:r>
              <a:rPr lang="ru-RU" sz="1600" dirty="0"/>
              <a:t>Он не будет таким же точным, как и УЗ в измерении расстояния</a:t>
            </a:r>
            <a:r>
              <a:rPr lang="en-US" sz="1600" dirty="0"/>
              <a:t>. </a:t>
            </a:r>
            <a:r>
              <a:rPr lang="ru-RU" sz="1600" dirty="0"/>
              <a:t>Попробуйте разные расстояния.</a:t>
            </a:r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903319"/>
              </p:ext>
            </p:extLst>
          </p:nvPr>
        </p:nvGraphicFramePr>
        <p:xfrm>
          <a:off x="227874" y="1482179"/>
          <a:ext cx="5189254" cy="42712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47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93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6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45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14392">
                <a:tc>
                  <a:txBody>
                    <a:bodyPr/>
                    <a:lstStyle/>
                    <a:p>
                      <a:r>
                        <a:rPr lang="ru-RU" sz="1400" dirty="0"/>
                        <a:t>Поверхность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Реальное расстояние до поверхности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УЗ измерения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ИК измерения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0781">
                <a:tc>
                  <a:txBody>
                    <a:bodyPr/>
                    <a:lstStyle/>
                    <a:p>
                      <a:r>
                        <a:rPr lang="ru-RU" dirty="0"/>
                        <a:t>Алюминиевая фольга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28">
                <a:tc>
                  <a:txBody>
                    <a:bodyPr/>
                    <a:lstStyle/>
                    <a:p>
                      <a:r>
                        <a:rPr lang="ru-RU" dirty="0"/>
                        <a:t>Деревянный стол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0075">
                <a:tc>
                  <a:txBody>
                    <a:bodyPr/>
                    <a:lstStyle/>
                    <a:p>
                      <a:r>
                        <a:rPr lang="ru-RU" dirty="0"/>
                        <a:t>Черная бумага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 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4324">
                <a:tc>
                  <a:txBody>
                    <a:bodyPr/>
                    <a:lstStyle/>
                    <a:p>
                      <a:r>
                        <a:rPr lang="ru-RU" dirty="0"/>
                        <a:t>Стекло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 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0067">
                <a:tc>
                  <a:txBody>
                    <a:bodyPr/>
                    <a:lstStyle/>
                    <a:p>
                      <a:r>
                        <a:rPr lang="ru-RU" dirty="0"/>
                        <a:t>Белая бумага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 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705568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intermediatev2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rmediatev2" id="{63F5E447-E8B5-4335-8726-12777BA731C5}" vid="{7C754D33-5435-4000-AB94-F54A58B2A98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4437</TotalTime>
  <Words>600</Words>
  <Application>Microsoft Office PowerPoint</Application>
  <PresentationFormat>Экран (4:3)</PresentationFormat>
  <Paragraphs>92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Helvetica Neue</vt:lpstr>
      <vt:lpstr>Retrospect</vt:lpstr>
      <vt:lpstr>intermediatev2</vt:lpstr>
      <vt:lpstr>Продолжающий уровень</vt:lpstr>
      <vt:lpstr>На этом занятии</vt:lpstr>
      <vt:lpstr>Что делает ИК датчик?</vt:lpstr>
      <vt:lpstr>Три режима</vt:lpstr>
      <vt:lpstr>Испытания</vt:lpstr>
      <vt:lpstr>Псевдокод/Подсказки</vt:lpstr>
      <vt:lpstr>Решение: удаленное управление</vt:lpstr>
      <vt:lpstr>Решение: «робот собачка»</vt:lpstr>
      <vt:lpstr>Испытание 3: Сравнение датчиков</vt:lpstr>
      <vt:lpstr>Обсуждение</vt:lpstr>
      <vt:lpstr>Следующие шаги</vt:lpstr>
      <vt:lpstr>Благодарность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Proportional Control</dc:title>
  <dc:creator>Sanjay Seshan</dc:creator>
  <cp:lastModifiedBy>Vladimir Abay</cp:lastModifiedBy>
  <cp:revision>171</cp:revision>
  <cp:lastPrinted>2016-07-20T03:35:26Z</cp:lastPrinted>
  <dcterms:created xsi:type="dcterms:W3CDTF">2014-10-28T21:59:38Z</dcterms:created>
  <dcterms:modified xsi:type="dcterms:W3CDTF">2019-06-05T12:20:07Z</dcterms:modified>
</cp:coreProperties>
</file>