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304" r:id="rId3"/>
    <p:sldId id="289" r:id="rId4"/>
    <p:sldId id="299" r:id="rId5"/>
    <p:sldId id="300" r:id="rId6"/>
    <p:sldId id="301" r:id="rId7"/>
    <p:sldId id="30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13"/>
  </p:normalViewPr>
  <p:slideViewPr>
    <p:cSldViewPr snapToGrid="0" snapToObjects="1">
      <p:cViewPr varScale="1">
        <p:scale>
          <a:sx n="79" d="100"/>
          <a:sy n="79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655A-972C-4ADD-A359-CD7138476CD6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1CF3-3F56-4425-B34E-9919B97CE9C3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EADC-2CF8-4A28-89FA-8B94D7EB09F2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490-95C3-422C-8A01-E76F93352806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108-FA28-497E-8ACA-D412A75292BC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ECE-B4B3-4AD4-8BD3-C3C6842438DA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5937-94A7-4549-9080-55C34ED5875E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D38-E997-44FC-AEF0-3109BC63E118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0897-DA55-4428-99C0-109204D8D2ED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BF58-7A0B-49F0-83A0-D73F7E0164C5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A92D04-4031-4298-8D8C-2E3F3F6ACBE9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78DF-05A2-4DBC-A82F-5F1493A6F47F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B0E-E90C-4C6F-93A3-7EEF9F4FA8CA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7F2-809B-43E4-90CE-AA8EF027F020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397D-DEE5-40D5-BA70-CABE086C39F8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F3F-1AF1-4B80-A8C8-CEC197C7ED23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9FBE-0174-419E-86C8-BEDDDE758562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CB2-3720-4F04-A199-B8532FC11122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D85-CF50-4C15-94D8-82D0BE54EF2C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0871-2B3A-40DD-8B4D-B76A88C04EF4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52A8922-46DD-4358-BEBD-8031E9C3C1EB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0FD-9433-4D97-9380-7DCDE467408D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BE5155-AD86-4629-B7CF-507D9A80118B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137136-F692-4B11-AD3A-6D0692C552C3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tiff"/><Relationship Id="rId4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Продолжающий</a:t>
            </a:r>
            <a:br>
              <a:rPr lang="en-US"/>
            </a:br>
            <a:r>
              <a:rPr lang="en-US"/>
              <a:t>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992" y="3429000"/>
            <a:ext cx="8177193" cy="510510"/>
          </a:xfrm>
        </p:spPr>
        <p:txBody>
          <a:bodyPr>
            <a:normAutofit/>
          </a:bodyPr>
          <a:lstStyle/>
          <a:p>
            <a:r>
              <a:rPr lang="en-US" sz="2000"/>
              <a:t>Логические операции И принятие решений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На этом занятии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4654528"/>
          </a:xfrm>
        </p:spPr>
        <p:txBody>
          <a:bodyPr/>
          <a:lstStyle/>
          <a:p>
            <a:r>
              <a:rPr lang="az-Cyrl-AZ"/>
              <a:t>И</a:t>
            </a:r>
            <a:r>
              <a:rPr lang="en-US"/>
              <a:t>зучим работу логических блоков</a:t>
            </a:r>
          </a:p>
          <a:p>
            <a:r>
              <a:rPr lang="en-US"/>
              <a:t>Научимся пользоваться логичеким блоком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  Прериквизиты: Шины данных, Блоки датчиков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Блок логических операций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4654528"/>
          </a:xfrm>
        </p:spPr>
        <p:txBody>
          <a:bodyPr/>
          <a:lstStyle/>
          <a:p>
            <a:r>
              <a:rPr lang="en-US"/>
              <a:t>Блок логики производит логические операции над входными параметрами. </a:t>
            </a:r>
            <a:endParaRPr lang="en-US" dirty="0"/>
          </a:p>
          <a:p>
            <a:r>
              <a:rPr lang="az-Cyrl-AZ"/>
              <a:t>Б</a:t>
            </a:r>
            <a:r>
              <a:rPr lang="en-US"/>
              <a:t>лок логики принимает Истину/Ложь как входной параметр, выводит Истину/Ложь как результат </a:t>
            </a:r>
            <a:endParaRPr lang="en-US" dirty="0"/>
          </a:p>
          <a:p>
            <a:r>
              <a:rPr lang="en-US"/>
              <a:t>Логические значения могут быть использованы для </a:t>
            </a:r>
          </a:p>
          <a:p>
            <a:r>
              <a:rPr lang="az-Cyrl-AZ"/>
              <a:t>К</a:t>
            </a:r>
            <a:r>
              <a:rPr lang="en-US"/>
              <a:t>ак условие выхода из цикла и в переключателях</a:t>
            </a:r>
            <a:endParaRPr lang="en-US" dirty="0"/>
          </a:p>
          <a:p>
            <a:r>
              <a:rPr lang="en-US"/>
              <a:t>Он находится в красной палитре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Режим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3041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Входы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0960" y="4150301"/>
            <a:ext cx="155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Результат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Режимы блока логики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06208"/>
              </p:ext>
            </p:extLst>
          </p:nvPr>
        </p:nvGraphicFramePr>
        <p:xfrm>
          <a:off x="356735" y="1427622"/>
          <a:ext cx="8574088" cy="423294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9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Значок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Режим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Входы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Результат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Истина</a:t>
                      </a:r>
                      <a:r>
                        <a:rPr lang="en-US" baseline="0"/>
                        <a:t> если оба A </a:t>
                      </a:r>
                      <a:r>
                        <a:rPr lang="en-US" b="1" u="sng" baseline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en-US" baseline="0"/>
                        <a:t> B истина, иначе Ложь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Или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Истина если хотябы</a:t>
                      </a:r>
                      <a:r>
                        <a:rPr lang="en-US" baseline="0"/>
                        <a:t> </a:t>
                      </a:r>
                      <a:r>
                        <a:rPr lang="en-US"/>
                        <a:t>A </a:t>
                      </a:r>
                      <a:r>
                        <a:rPr lang="en-US" b="1" u="sng">
                          <a:solidFill>
                            <a:srgbClr val="FF0000"/>
                          </a:solidFill>
                        </a:rPr>
                        <a:t>или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/>
                        <a:t>B (или оба) истины. Результат Ложь если оба A и B ложь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10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Исключающие или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Истина только если один (только один</a:t>
                      </a:r>
                      <a:r>
                        <a:rPr lang="en-US" baseline="0"/>
                        <a:t>) из A или B истина</a:t>
                      </a:r>
                      <a:endParaRPr lang="en-US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Ложь если оба A и B истина</a:t>
                      </a:r>
                      <a:endParaRPr lang="en-US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Ложь если оба A и B ложь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Выходной параметр противоположный входному параметру</a:t>
                      </a:r>
                      <a:r>
                        <a:rPr lang="en-US" baseline="0"/>
                        <a:t>.</a:t>
                      </a:r>
                      <a:endParaRPr lang="en-US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/>
                        <a:t>Результат Истина, если А ложь</a:t>
                      </a:r>
                      <a:endParaRPr lang="en-US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/>
                        <a:t>Результат Ложь, если А истина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57" y="1965261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56" y="2610241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57" y="358817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857" y="4744455"/>
            <a:ext cx="715847" cy="44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60569"/>
            <a:ext cx="825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Значки выполнены в виде диаграм Венна. </a:t>
            </a:r>
            <a:r>
              <a:rPr lang="az-Cyrl-AZ"/>
              <a:t>Темные заштрихованные области определяют, что должно произойти, чтобы блок вывел </a:t>
            </a:r>
            <a:r>
              <a:rPr lang="en-US"/>
              <a:t>Истину.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Блок логики в трёх простых шагах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465452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ИСПЫТАНИЕ: </a:t>
            </a:r>
            <a:r>
              <a:rPr lang="en-US" dirty="0" err="1"/>
              <a:t>Робо</a:t>
            </a:r>
            <a:r>
              <a:rPr lang="ru-RU" dirty="0"/>
              <a:t>т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ехать</a:t>
            </a:r>
            <a:r>
              <a:rPr lang="en-US" dirty="0"/>
              <a:t> </a:t>
            </a:r>
            <a:r>
              <a:rPr lang="en-US" dirty="0" err="1"/>
              <a:t>вперёд</a:t>
            </a:r>
            <a:r>
              <a:rPr lang="en-US" dirty="0"/>
              <a:t> </a:t>
            </a:r>
            <a:r>
              <a:rPr lang="en-US" dirty="0" err="1"/>
              <a:t>пока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нажат</a:t>
            </a:r>
            <a:r>
              <a:rPr lang="en-US" dirty="0"/>
              <a:t> </a:t>
            </a:r>
            <a:r>
              <a:rPr lang="en-US" dirty="0" err="1"/>
              <a:t>датчик</a:t>
            </a:r>
            <a:r>
              <a:rPr lang="en-US" dirty="0"/>
              <a:t> </a:t>
            </a:r>
            <a:r>
              <a:rPr lang="en-US" dirty="0" err="1"/>
              <a:t>касания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датчик</a:t>
            </a:r>
            <a:r>
              <a:rPr lang="en-US" dirty="0"/>
              <a:t> </a:t>
            </a:r>
            <a:r>
              <a:rPr lang="en-US" dirty="0" err="1"/>
              <a:t>цвета</a:t>
            </a:r>
            <a:r>
              <a:rPr lang="en-US" dirty="0"/>
              <a:t> </a:t>
            </a:r>
            <a:r>
              <a:rPr lang="en-US" dirty="0" err="1"/>
              <a:t>увидит</a:t>
            </a:r>
            <a:r>
              <a:rPr lang="en-US" dirty="0"/>
              <a:t> </a:t>
            </a:r>
            <a:r>
              <a:rPr lang="en-US" dirty="0" err="1"/>
              <a:t>черный</a:t>
            </a:r>
            <a:r>
              <a:rPr lang="en-US" dirty="0"/>
              <a:t> </a:t>
            </a:r>
            <a:r>
              <a:rPr lang="en-US" dirty="0" err="1"/>
              <a:t>цвета</a:t>
            </a:r>
            <a:r>
              <a:rPr lang="en-US" dirty="0"/>
              <a:t>.</a:t>
            </a:r>
          </a:p>
          <a:p>
            <a:r>
              <a:rPr lang="en-US" b="1" dirty="0" err="1"/>
              <a:t>Шаг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dirty="0" err="1"/>
              <a:t>Включите</a:t>
            </a:r>
            <a:r>
              <a:rPr lang="en-US" dirty="0"/>
              <a:t> </a:t>
            </a:r>
            <a:r>
              <a:rPr lang="en-US" dirty="0" err="1"/>
              <a:t>мотор</a:t>
            </a:r>
            <a:r>
              <a:rPr lang="en-US" dirty="0"/>
              <a:t> </a:t>
            </a:r>
          </a:p>
          <a:p>
            <a:r>
              <a:rPr lang="en-US" b="1" dirty="0" err="1"/>
              <a:t>Шаг</a:t>
            </a:r>
            <a:r>
              <a:rPr lang="en-US" b="1" dirty="0"/>
              <a:t> 2: </a:t>
            </a:r>
            <a:r>
              <a:rPr lang="en-US" dirty="0" err="1"/>
              <a:t>Добавьте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лигики</a:t>
            </a:r>
            <a:r>
              <a:rPr lang="en-US" dirty="0"/>
              <a:t> и </a:t>
            </a:r>
            <a:r>
              <a:rPr lang="en-US" dirty="0" err="1"/>
              <a:t>блоки</a:t>
            </a:r>
            <a:r>
              <a:rPr lang="en-US" dirty="0"/>
              <a:t> </a:t>
            </a:r>
            <a:r>
              <a:rPr lang="en-US" dirty="0" err="1"/>
              <a:t>датчиков</a:t>
            </a:r>
            <a:endParaRPr lang="en-US" dirty="0"/>
          </a:p>
          <a:p>
            <a:pPr lvl="1"/>
            <a:r>
              <a:rPr lang="en-US" dirty="0"/>
              <a:t>A. </a:t>
            </a:r>
            <a:r>
              <a:rPr lang="en-US" dirty="0" err="1"/>
              <a:t>Используйте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логики</a:t>
            </a:r>
            <a:r>
              <a:rPr lang="en-US" dirty="0"/>
              <a:t> в </a:t>
            </a:r>
            <a:r>
              <a:rPr lang="en-US" dirty="0" err="1"/>
              <a:t>режиме</a:t>
            </a:r>
            <a:r>
              <a:rPr lang="en-US" dirty="0"/>
              <a:t> ИЛИ</a:t>
            </a:r>
          </a:p>
          <a:p>
            <a:pPr lvl="1"/>
            <a:r>
              <a:rPr lang="en-US" dirty="0"/>
              <a:t>B. </a:t>
            </a:r>
            <a:r>
              <a:rPr lang="en-US" dirty="0" err="1"/>
              <a:t>Добавьте</a:t>
            </a:r>
            <a:r>
              <a:rPr lang="en-US" dirty="0"/>
              <a:t> </a:t>
            </a:r>
            <a:r>
              <a:rPr lang="en-US" dirty="0" err="1"/>
              <a:t>входные</a:t>
            </a:r>
            <a:r>
              <a:rPr lang="en-US" dirty="0"/>
              <a:t> </a:t>
            </a:r>
            <a:r>
              <a:rPr lang="en-US" dirty="0" err="1"/>
              <a:t>параметры</a:t>
            </a:r>
            <a:r>
              <a:rPr lang="en-US" dirty="0"/>
              <a:t>: </a:t>
            </a:r>
            <a:r>
              <a:rPr lang="en-US" dirty="0" err="1"/>
              <a:t>соедините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датчиков</a:t>
            </a:r>
            <a:r>
              <a:rPr lang="en-US" dirty="0"/>
              <a:t> </a:t>
            </a:r>
            <a:r>
              <a:rPr lang="en-US" dirty="0" err="1"/>
              <a:t>цвета</a:t>
            </a:r>
            <a:r>
              <a:rPr lang="en-US" dirty="0"/>
              <a:t> и </a:t>
            </a:r>
            <a:r>
              <a:rPr lang="en-US" dirty="0" err="1"/>
              <a:t>касания</a:t>
            </a:r>
            <a:r>
              <a:rPr lang="en-US" dirty="0"/>
              <a:t> с </a:t>
            </a:r>
            <a:r>
              <a:rPr lang="en-US" dirty="0" err="1"/>
              <a:t>блоком</a:t>
            </a:r>
            <a:r>
              <a:rPr lang="en-US" dirty="0"/>
              <a:t> </a:t>
            </a:r>
            <a:r>
              <a:rPr lang="en-US" dirty="0" err="1"/>
              <a:t>логики</a:t>
            </a:r>
            <a:endParaRPr lang="en-US" dirty="0"/>
          </a:p>
          <a:p>
            <a:r>
              <a:rPr lang="en-US" b="1" dirty="0" err="1"/>
              <a:t>Шаг</a:t>
            </a:r>
            <a:r>
              <a:rPr lang="en-US" b="1" dirty="0"/>
              <a:t> 3: </a:t>
            </a:r>
            <a:r>
              <a:rPr lang="en-US" dirty="0" err="1"/>
              <a:t>Добавьте</a:t>
            </a:r>
            <a:r>
              <a:rPr lang="en-US" dirty="0"/>
              <a:t> </a:t>
            </a:r>
            <a:r>
              <a:rPr lang="en-US" dirty="0" err="1"/>
              <a:t>цикл</a:t>
            </a:r>
            <a:r>
              <a:rPr lang="en-US" dirty="0"/>
              <a:t> и </a:t>
            </a:r>
            <a:r>
              <a:rPr lang="en-US" dirty="0" err="1"/>
              <a:t>условие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цикла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Поместите</a:t>
            </a:r>
            <a:r>
              <a:rPr lang="en-US" dirty="0"/>
              <a:t> </a:t>
            </a:r>
            <a:r>
              <a:rPr lang="en-US" dirty="0" err="1"/>
              <a:t>блоки</a:t>
            </a:r>
            <a:r>
              <a:rPr lang="en-US" dirty="0"/>
              <a:t> </a:t>
            </a:r>
            <a:r>
              <a:rPr lang="en-US" dirty="0" err="1"/>
              <a:t>Датчиков</a:t>
            </a:r>
            <a:r>
              <a:rPr lang="en-US" dirty="0"/>
              <a:t> и </a:t>
            </a:r>
            <a:r>
              <a:rPr lang="en-US" dirty="0" err="1"/>
              <a:t>Логики</a:t>
            </a:r>
            <a:r>
              <a:rPr lang="en-US" dirty="0"/>
              <a:t> в </a:t>
            </a:r>
            <a:r>
              <a:rPr lang="en-US" dirty="0" err="1"/>
              <a:t>цикл</a:t>
            </a:r>
            <a:endParaRPr lang="en-US" dirty="0"/>
          </a:p>
          <a:p>
            <a:pPr lvl="1"/>
            <a:r>
              <a:rPr lang="en-US" dirty="0" err="1"/>
              <a:t>Выберите</a:t>
            </a:r>
            <a:r>
              <a:rPr lang="en-US" dirty="0"/>
              <a:t> </a:t>
            </a:r>
            <a:r>
              <a:rPr lang="en-US" dirty="0" err="1"/>
              <a:t>логическое</a:t>
            </a:r>
            <a:r>
              <a:rPr lang="en-US" dirty="0"/>
              <a:t> </a:t>
            </a:r>
            <a:r>
              <a:rPr lang="en-US" dirty="0" err="1"/>
              <a:t>условие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цикла</a:t>
            </a:r>
            <a:r>
              <a:rPr lang="en-US" dirty="0"/>
              <a:t>, </a:t>
            </a:r>
            <a:br>
              <a:rPr lang="ru-RU" dirty="0"/>
            </a:br>
            <a:r>
              <a:rPr lang="en-US" dirty="0" err="1"/>
              <a:t>подсоедините</a:t>
            </a:r>
            <a:r>
              <a:rPr lang="en-US" dirty="0"/>
              <a:t> </a:t>
            </a:r>
            <a:r>
              <a:rPr lang="en-US" dirty="0" err="1"/>
              <a:t>шины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endParaRPr lang="en-US" dirty="0"/>
          </a:p>
          <a:p>
            <a:pPr lvl="1"/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результат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шага</a:t>
            </a:r>
            <a:r>
              <a:rPr lang="en-US" dirty="0"/>
              <a:t> 2 </a:t>
            </a:r>
            <a:r>
              <a:rPr lang="en-US" dirty="0" err="1"/>
              <a:t>истина</a:t>
            </a:r>
            <a:r>
              <a:rPr lang="en-US" dirty="0"/>
              <a:t>, то </a:t>
            </a:r>
            <a:r>
              <a:rPr lang="en-US" dirty="0" err="1"/>
              <a:t>произойдет</a:t>
            </a:r>
            <a:r>
              <a:rPr lang="en-US" dirty="0"/>
              <a:t> </a:t>
            </a:r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цикла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Испытание</a:t>
            </a:r>
            <a:r>
              <a:rPr lang="en-US" dirty="0"/>
              <a:t> Решение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874" y="2152509"/>
            <a:ext cx="8699157" cy="26822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411" y="15501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Шаг</a:t>
            </a:r>
            <a:r>
              <a:rPr lang="en-US" dirty="0"/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Шаг</a:t>
            </a:r>
            <a:r>
              <a:rPr lang="en-US" dirty="0"/>
              <a:t>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1748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Шаг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60818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52907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3906</TotalTime>
  <Words>387</Words>
  <Application>Microsoft Office PowerPoint</Application>
  <PresentationFormat>Экран (4:3)</PresentationFormat>
  <Paragraphs>71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Блок логических операций</vt:lpstr>
      <vt:lpstr>Режимы блока логики</vt:lpstr>
      <vt:lpstr>Блок логики в трёх простых шагах</vt:lpstr>
      <vt:lpstr>Испытание Решение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Vladimir Abay</cp:lastModifiedBy>
  <cp:revision>81</cp:revision>
  <dcterms:created xsi:type="dcterms:W3CDTF">2014-10-28T21:59:38Z</dcterms:created>
  <dcterms:modified xsi:type="dcterms:W3CDTF">2019-06-07T07:29:39Z</dcterms:modified>
</cp:coreProperties>
</file>